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9"/>
  </p:notesMasterIdLst>
  <p:sldIdLst>
    <p:sldId id="308" r:id="rId2"/>
    <p:sldId id="260" r:id="rId3"/>
    <p:sldId id="295" r:id="rId4"/>
    <p:sldId id="307" r:id="rId5"/>
    <p:sldId id="261" r:id="rId6"/>
    <p:sldId id="262" r:id="rId7"/>
    <p:sldId id="296" r:id="rId8"/>
    <p:sldId id="263" r:id="rId9"/>
    <p:sldId id="264" r:id="rId10"/>
    <p:sldId id="265" r:id="rId11"/>
    <p:sldId id="266" r:id="rId12"/>
    <p:sldId id="300" r:id="rId13"/>
    <p:sldId id="269" r:id="rId14"/>
    <p:sldId id="270" r:id="rId15"/>
    <p:sldId id="301" r:id="rId16"/>
    <p:sldId id="290" r:id="rId17"/>
    <p:sldId id="271" r:id="rId18"/>
    <p:sldId id="272" r:id="rId19"/>
    <p:sldId id="273" r:id="rId20"/>
    <p:sldId id="309" r:id="rId21"/>
    <p:sldId id="310" r:id="rId22"/>
    <p:sldId id="275" r:id="rId23"/>
    <p:sldId id="276" r:id="rId24"/>
    <p:sldId id="277" r:id="rId25"/>
    <p:sldId id="278" r:id="rId26"/>
    <p:sldId id="279" r:id="rId27"/>
    <p:sldId id="280" r:id="rId28"/>
    <p:sldId id="291" r:id="rId29"/>
    <p:sldId id="281" r:id="rId30"/>
    <p:sldId id="313" r:id="rId31"/>
    <p:sldId id="282" r:id="rId32"/>
    <p:sldId id="283" r:id="rId33"/>
    <p:sldId id="284" r:id="rId34"/>
    <p:sldId id="303" r:id="rId35"/>
    <p:sldId id="285" r:id="rId36"/>
    <p:sldId id="286" r:id="rId37"/>
    <p:sldId id="312" r:id="rId38"/>
    <p:sldId id="287" r:id="rId39"/>
    <p:sldId id="288" r:id="rId40"/>
    <p:sldId id="267" r:id="rId41"/>
    <p:sldId id="311" r:id="rId42"/>
    <p:sldId id="289" r:id="rId43"/>
    <p:sldId id="293" r:id="rId44"/>
    <p:sldId id="298" r:id="rId45"/>
    <p:sldId id="299" r:id="rId46"/>
    <p:sldId id="305" r:id="rId47"/>
    <p:sldId id="306" r:id="rId4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9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FFFF00"/>
    <a:srgbClr val="33CC33"/>
    <a:srgbClr val="FFCCFF"/>
    <a:srgbClr val="800080"/>
    <a:srgbClr val="006699"/>
    <a:srgbClr val="0099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67" autoAdjust="0"/>
    <p:restoredTop sz="88333" autoAdjust="0"/>
  </p:normalViewPr>
  <p:slideViewPr>
    <p:cSldViewPr snapToGrid="0">
      <p:cViewPr varScale="1">
        <p:scale>
          <a:sx n="41" d="100"/>
          <a:sy n="41" d="100"/>
        </p:scale>
        <p:origin x="-264" y="-96"/>
      </p:cViewPr>
      <p:guideLst>
        <p:guide orient="horz" pos="2149"/>
        <p:guide pos="290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notesMaster" Target="notesMasters/notesMaster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8" Type="http://schemas.openxmlformats.org/officeDocument/2006/relationships/slide" Target="slides/slide7.xml" /><Relationship Id="rId51" Type="http://schemas.openxmlformats.org/officeDocument/2006/relationships/viewProps" Target="viewProps.xml" 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47.xml" /><Relationship Id="rId2" Type="http://schemas.openxmlformats.org/officeDocument/2006/relationships/slide" Target="slides/slide46.xml" /><Relationship Id="rId1" Type="http://schemas.openxmlformats.org/officeDocument/2006/relationships/slide" Target="slides/slide43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C928432A-D2E6-7F63-17EE-A5E8AEDE34B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6ED6E2E4-95B9-630D-0784-164010B55D6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180" name="Rectangle 4">
            <a:extLst>
              <a:ext uri="{FF2B5EF4-FFF2-40B4-BE49-F238E27FC236}">
                <a16:creationId xmlns:a16="http://schemas.microsoft.com/office/drawing/2014/main" id="{046608E8-06BC-A5B9-EAB0-8503C0F8D474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1" name="Rectangle 5">
            <a:extLst>
              <a:ext uri="{FF2B5EF4-FFF2-40B4-BE49-F238E27FC236}">
                <a16:creationId xmlns:a16="http://schemas.microsoft.com/office/drawing/2014/main" id="{E1351B5B-8E95-2B49-C228-50803C72870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id="{26E19118-11F0-E192-D484-F56D9848975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3" name="Rectangle 7">
            <a:extLst>
              <a:ext uri="{FF2B5EF4-FFF2-40B4-BE49-F238E27FC236}">
                <a16:creationId xmlns:a16="http://schemas.microsoft.com/office/drawing/2014/main" id="{C5ACC941-4E94-2FC6-8F3D-36C976C4490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Times New Roman" panose="02020603050405020304" pitchFamily="18" charset="0"/>
              </a:defRPr>
            </a:lvl1pPr>
          </a:lstStyle>
          <a:p>
            <a:fld id="{0CFEC7F5-81FE-461D-91C3-3DEF8602C780}" type="slidenum">
              <a:rPr lang="he-IL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6AF85067-42C0-EB03-B193-E56F50458E2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C3A538BC-E999-EF89-2F97-18B69AF9A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altLang="en-US"/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60B475D6-0E4A-3F1E-525B-064C1AAC41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fld id="{E4DE7C28-F5FC-45CA-9ECC-41A3417A695B}" type="slidenum">
              <a:rPr lang="he-IL" altLang="en-US" sz="1200">
                <a:cs typeface="Times New Roman" panose="02020603050405020304" pitchFamily="18" charset="0"/>
              </a:rPr>
              <a:pPr/>
              <a:t>1</a:t>
            </a:fld>
            <a:endParaRPr lang="en-US" altLang="en-US" sz="1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68795D70-5BA1-66FC-6413-C991D2960B4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fld id="{DC743F4F-7DE4-4F45-AFDB-91BBF5D4CEDA}" type="slidenum">
              <a:rPr lang="he-IL" altLang="en-US" sz="1200">
                <a:cs typeface="Times New Roman" panose="02020603050405020304" pitchFamily="18" charset="0"/>
              </a:rPr>
              <a:pPr/>
              <a:t>2</a:t>
            </a:fld>
            <a:endParaRPr lang="en-US" altLang="en-US" sz="1200">
              <a:cs typeface="Times New Roman" panose="02020603050405020304" pitchFamily="18" charset="0"/>
            </a:endParaRPr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05BC2C76-0ABA-53AD-7937-7A69A2B484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86B76E7E-C07A-D55D-EC82-F5D9CFA9E6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5618987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8358607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1894929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8445383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5144896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264962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2185369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4580544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1919384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3639543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2779962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>
            <a:extLst>
              <a:ext uri="{FF2B5EF4-FFF2-40B4-BE49-F238E27FC236}">
                <a16:creationId xmlns:a16="http://schemas.microsoft.com/office/drawing/2014/main" id="{DA9CD5E7-AFA4-7490-D0ED-79BB54671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he-IL"/>
          </a:p>
        </p:txBody>
      </p:sp>
      <p:sp>
        <p:nvSpPr>
          <p:cNvPr id="1031" name="Text Box 7">
            <a:extLst>
              <a:ext uri="{FF2B5EF4-FFF2-40B4-BE49-F238E27FC236}">
                <a16:creationId xmlns:a16="http://schemas.microsoft.com/office/drawing/2014/main" id="{9349C7FD-F587-A17D-A7AF-06841A8008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6926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000">
                <a:solidFill>
                  <a:schemeClr val="bg1"/>
                </a:solidFill>
                <a:latin typeface="Arial" pitchFamily="34" charset="0"/>
              </a:rPr>
              <a:t>© Mark E. Damon</a:t>
            </a:r>
            <a:endParaRPr lang="en-US" sz="1000">
              <a:latin typeface="Arial" pitchFamily="34" charset="0"/>
            </a:endParaRPr>
          </a:p>
        </p:txBody>
      </p:sp>
      <p:sp>
        <p:nvSpPr>
          <p:cNvPr id="1033" name="Text Box 9">
            <a:extLst>
              <a:ext uri="{FF2B5EF4-FFF2-40B4-BE49-F238E27FC236}">
                <a16:creationId xmlns:a16="http://schemas.microsoft.com/office/drawing/2014/main" id="{AF00057D-77D9-C67B-7FB3-E26BED6451A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9850" y="6613525"/>
            <a:ext cx="78041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defRPr/>
            </a:pPr>
            <a:r>
              <a:rPr lang="he-IL" sz="1000">
                <a:solidFill>
                  <a:schemeClr val="bg1"/>
                </a:solidFill>
              </a:rPr>
              <a:t>כתיבה: צוות מדריכות מטעם מפמ"ר תנ"ך, עריכה אילנה בביוף ודליה שלומוף, מינהלת המחשבים, מנח"י, תשס"ו 2.2006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Relationship Id="rId4" Type="http://schemas.openxmlformats.org/officeDocument/2006/relationships/slide" Target="slide44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3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6" Type="http://schemas.openxmlformats.org/officeDocument/2006/relationships/slide" Target="slide4.xml" /><Relationship Id="rId5" Type="http://schemas.openxmlformats.org/officeDocument/2006/relationships/hyperlink" Target="http://www.orianit.edu-negev.gov.il/rinachon/cp/homepage/twoface.htm" TargetMode="External" /><Relationship Id="rId4" Type="http://schemas.openxmlformats.org/officeDocument/2006/relationships/slide" Target="slide5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 /><Relationship Id="rId2" Type="http://schemas.openxmlformats.org/officeDocument/2006/relationships/audio" Target="../media/audio3.wav" /><Relationship Id="rId1" Type="http://schemas.openxmlformats.org/officeDocument/2006/relationships/slideLayout" Target="../slideLayouts/slideLayout2.xml" /><Relationship Id="rId4" Type="http://schemas.openxmlformats.org/officeDocument/2006/relationships/audio" Target="../media/audio4.wav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5" Type="http://schemas.openxmlformats.org/officeDocument/2006/relationships/slide" Target="slide7.xml" /><Relationship Id="rId4" Type="http://schemas.openxmlformats.org/officeDocument/2006/relationships/slide" Target="slide43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3.xml" /><Relationship Id="rId2" Type="http://schemas.openxmlformats.org/officeDocument/2006/relationships/audio" Target="../media/audio3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13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43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5" Type="http://schemas.openxmlformats.org/officeDocument/2006/relationships/slide" Target="slide43.xml" /><Relationship Id="rId4" Type="http://schemas.openxmlformats.org/officeDocument/2006/relationships/slide" Target="slide1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3.xml" /><Relationship Id="rId2" Type="http://schemas.openxmlformats.org/officeDocument/2006/relationships/audio" Target="../media/audio3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13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3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6" Type="http://schemas.openxmlformats.org/officeDocument/2006/relationships/slide" Target="slide15.xml" /><Relationship Id="rId5" Type="http://schemas.openxmlformats.org/officeDocument/2006/relationships/slide" Target="slide12.xml" /><Relationship Id="rId4" Type="http://schemas.openxmlformats.org/officeDocument/2006/relationships/slide" Target="slide16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3.xml" /><Relationship Id="rId2" Type="http://schemas.openxmlformats.org/officeDocument/2006/relationships/audio" Target="../media/audio3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16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46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6.xml" /><Relationship Id="rId2" Type="http://schemas.openxmlformats.org/officeDocument/2006/relationships/slide" Target="slide22.xml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7.xml" /><Relationship Id="rId2" Type="http://schemas.openxmlformats.org/officeDocument/2006/relationships/audio" Target="../media/audio3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2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6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24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46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6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28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 /><Relationship Id="rId1" Type="http://schemas.openxmlformats.org/officeDocument/2006/relationships/slideLayout" Target="../slideLayouts/slideLayout7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47.xml" /><Relationship Id="rId7" Type="http://schemas.openxmlformats.org/officeDocument/2006/relationships/image" Target="../media/image2.wmf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.wmf" /><Relationship Id="rId5" Type="http://schemas.openxmlformats.org/officeDocument/2006/relationships/slide" Target="slide31.xml" /><Relationship Id="rId4" Type="http://schemas.openxmlformats.org/officeDocument/2006/relationships/slide" Target="slide32.xml" 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1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6" Type="http://schemas.openxmlformats.org/officeDocument/2006/relationships/slide" Target="slide32.xml" /><Relationship Id="rId5" Type="http://schemas.openxmlformats.org/officeDocument/2006/relationships/slide" Target="slide47.xml" /><Relationship Id="rId4" Type="http://schemas.openxmlformats.org/officeDocument/2006/relationships/slide" Target="slide26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5" Type="http://schemas.openxmlformats.org/officeDocument/2006/relationships/slide" Target="slide35.xml" /><Relationship Id="rId4" Type="http://schemas.openxmlformats.org/officeDocument/2006/relationships/slide" Target="slide47.xml" 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47.xml" /><Relationship Id="rId2" Type="http://schemas.openxmlformats.org/officeDocument/2006/relationships/audio" Target="../media/audio3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35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8.xml" /><Relationship Id="rId7" Type="http://schemas.openxmlformats.org/officeDocument/2006/relationships/slide" Target="slide37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6" Type="http://schemas.openxmlformats.org/officeDocument/2006/relationships/slide" Target="slide4.xml" /><Relationship Id="rId5" Type="http://schemas.openxmlformats.org/officeDocument/2006/relationships/hyperlink" Target="http://www.orianit.edu-negev.gov.il/rinachon/cp/homepage/twoface.htm" TargetMode="External" /><Relationship Id="rId4" Type="http://schemas.openxmlformats.org/officeDocument/2006/relationships/slide" Target="slide47.xml" 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 /><Relationship Id="rId2" Type="http://schemas.openxmlformats.org/officeDocument/2006/relationships/audio" Target="../media/audio3.wav" /><Relationship Id="rId1" Type="http://schemas.openxmlformats.org/officeDocument/2006/relationships/slideLayout" Target="../slideLayouts/slideLayout2.xml" 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0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47.xml" 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7.xml" 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2.xml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4" Type="http://schemas.openxmlformats.org/officeDocument/2006/relationships/slide" Target="slide47.xml" 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audio" Target="../media/audio6.wav" /><Relationship Id="rId1" Type="http://schemas.openxmlformats.org/officeDocument/2006/relationships/audio" Target="file:///E:/&#1514;&#1511;&#1500;&#1497;&#1496;&#1493;&#1512;_&#1502;&#1513;&#1488;&#1489;&#1497;&#1501;/&#1502;&#1513;&#1495;&#1511;&#1497;&#1501;/milioner/Lets%20Play%20Theme.wav" TargetMode="External" /><Relationship Id="rId6" Type="http://schemas.openxmlformats.org/officeDocument/2006/relationships/image" Target="../media/image4.png" /><Relationship Id="rId5" Type="http://schemas.openxmlformats.org/officeDocument/2006/relationships/image" Target="../media/image3.png" /><Relationship Id="rId4" Type="http://schemas.openxmlformats.org/officeDocument/2006/relationships/audio" Target="../media/audio5.wav" 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kodesh.snunit.k12.il/i/t/t3301.htm" TargetMode="External" /><Relationship Id="rId7" Type="http://schemas.openxmlformats.org/officeDocument/2006/relationships/image" Target="../media/image6.wmf" /><Relationship Id="rId2" Type="http://schemas.openxmlformats.org/officeDocument/2006/relationships/audio" Target="../media/audio7.wav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wmf" /><Relationship Id="rId5" Type="http://schemas.openxmlformats.org/officeDocument/2006/relationships/audio" Target="../media/audio4.wav" /><Relationship Id="rId4" Type="http://schemas.openxmlformats.org/officeDocument/2006/relationships/slide" Target="slide2.xml" 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audio" Target="../media/audio8.wav" /><Relationship Id="rId1" Type="http://schemas.openxmlformats.org/officeDocument/2006/relationships/slideLayout" Target="../slideLayouts/slideLayout7.xml" 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2.xml" /><Relationship Id="rId2" Type="http://schemas.openxmlformats.org/officeDocument/2006/relationships/audio" Target="../media/audio8.wav" /><Relationship Id="rId1" Type="http://schemas.openxmlformats.org/officeDocument/2006/relationships/slideLayout" Target="../slideLayouts/slideLayout7.xml" /><Relationship Id="rId5" Type="http://schemas.openxmlformats.org/officeDocument/2006/relationships/hyperlink" Target="http://kodesh.snunit.k12.il/i/t/t3301.htm" TargetMode="External" /><Relationship Id="rId4" Type="http://schemas.openxmlformats.org/officeDocument/2006/relationships/audio" Target="../media/audio4.wav" 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kodesh.snunit.k12.il/i/t/t3301.htm" TargetMode="External" /><Relationship Id="rId7" Type="http://schemas.openxmlformats.org/officeDocument/2006/relationships/image" Target="../media/image6.wmf" /><Relationship Id="rId2" Type="http://schemas.openxmlformats.org/officeDocument/2006/relationships/audio" Target="../media/audio7.wav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wmf" /><Relationship Id="rId5" Type="http://schemas.openxmlformats.org/officeDocument/2006/relationships/audio" Target="../media/audio4.wav" /><Relationship Id="rId4" Type="http://schemas.openxmlformats.org/officeDocument/2006/relationships/slide" Target="slide18.xml" 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kodesh.snunit.k12.il/i/t/t3301.htm" TargetMode="External" /><Relationship Id="rId7" Type="http://schemas.openxmlformats.org/officeDocument/2006/relationships/image" Target="../media/image6.wmf" /><Relationship Id="rId2" Type="http://schemas.openxmlformats.org/officeDocument/2006/relationships/audio" Target="../media/audio7.wav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wmf" /><Relationship Id="rId5" Type="http://schemas.openxmlformats.org/officeDocument/2006/relationships/audio" Target="../media/audio4.wav" /><Relationship Id="rId4" Type="http://schemas.openxmlformats.org/officeDocument/2006/relationships/slide" Target="slide28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E600E2B4-C76D-25F7-00DE-70A7202C18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28C7D23B-00BC-D02E-7B1E-E6B7A0693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508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" name="Text Box 4">
            <a:extLst>
              <a:ext uri="{FF2B5EF4-FFF2-40B4-BE49-F238E27FC236}">
                <a16:creationId xmlns:a16="http://schemas.microsoft.com/office/drawing/2014/main" id="{E8C4BEED-EA1F-B75D-8DF4-601EFBFEE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1492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53" name="Text Box 5">
            <a:extLst>
              <a:ext uri="{FF2B5EF4-FFF2-40B4-BE49-F238E27FC236}">
                <a16:creationId xmlns:a16="http://schemas.microsoft.com/office/drawing/2014/main" id="{87129F20-F1EC-83B3-8286-300556FEF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1812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4" name="Text Box 6">
            <a:extLst>
              <a:ext uri="{FF2B5EF4-FFF2-40B4-BE49-F238E27FC236}">
                <a16:creationId xmlns:a16="http://schemas.microsoft.com/office/drawing/2014/main" id="{E2112E2D-6057-C7CE-AE95-AF9D787E68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2117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5" name="Text Box 7">
            <a:extLst>
              <a:ext uri="{FF2B5EF4-FFF2-40B4-BE49-F238E27FC236}">
                <a16:creationId xmlns:a16="http://schemas.microsoft.com/office/drawing/2014/main" id="{75793E87-31CF-7BC6-25F3-40E98A1CFF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2422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6" name="Text Box 8">
            <a:extLst>
              <a:ext uri="{FF2B5EF4-FFF2-40B4-BE49-F238E27FC236}">
                <a16:creationId xmlns:a16="http://schemas.microsoft.com/office/drawing/2014/main" id="{F5143AD4-A171-CB0A-7873-099AD67A85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2727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7" name="Text Box 9">
            <a:extLst>
              <a:ext uri="{FF2B5EF4-FFF2-40B4-BE49-F238E27FC236}">
                <a16:creationId xmlns:a16="http://schemas.microsoft.com/office/drawing/2014/main" id="{2DF8DC8E-0742-8F00-FE08-B08FE64E7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032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58" name="Text Box 10">
            <a:extLst>
              <a:ext uri="{FF2B5EF4-FFF2-40B4-BE49-F238E27FC236}">
                <a16:creationId xmlns:a16="http://schemas.microsoft.com/office/drawing/2014/main" id="{A3819D1F-354A-B939-756E-7A79BAF7A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336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9" name="Text Box 11">
            <a:extLst>
              <a:ext uri="{FF2B5EF4-FFF2-40B4-BE49-F238E27FC236}">
                <a16:creationId xmlns:a16="http://schemas.microsoft.com/office/drawing/2014/main" id="{BBF47113-CD6F-F189-C3B1-CA1C4E8BA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641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0" name="Text Box 12">
            <a:extLst>
              <a:ext uri="{FF2B5EF4-FFF2-40B4-BE49-F238E27FC236}">
                <a16:creationId xmlns:a16="http://schemas.microsoft.com/office/drawing/2014/main" id="{D0F346EA-8F70-88F5-951D-C00804653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946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1" name="Text Box 13">
            <a:extLst>
              <a:ext uri="{FF2B5EF4-FFF2-40B4-BE49-F238E27FC236}">
                <a16:creationId xmlns:a16="http://schemas.microsoft.com/office/drawing/2014/main" id="{657A0459-00EA-2859-027D-1F8A079C9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251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2" name="Text Box 14">
            <a:extLst>
              <a:ext uri="{FF2B5EF4-FFF2-40B4-BE49-F238E27FC236}">
                <a16:creationId xmlns:a16="http://schemas.microsoft.com/office/drawing/2014/main" id="{B0CDD9D6-DDBC-D1E4-6CE7-EA7AADD15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556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063" name="Text Box 15">
            <a:extLst>
              <a:ext uri="{FF2B5EF4-FFF2-40B4-BE49-F238E27FC236}">
                <a16:creationId xmlns:a16="http://schemas.microsoft.com/office/drawing/2014/main" id="{E9FAB922-73A1-BEB2-9F06-3B10D7D7D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860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4" name="Text Box 16">
            <a:extLst>
              <a:ext uri="{FF2B5EF4-FFF2-40B4-BE49-F238E27FC236}">
                <a16:creationId xmlns:a16="http://schemas.microsoft.com/office/drawing/2014/main" id="{3C64834E-5A0C-D9FD-7C83-9DA7ABA32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5165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5" name="Text Box 17">
            <a:extLst>
              <a:ext uri="{FF2B5EF4-FFF2-40B4-BE49-F238E27FC236}">
                <a16:creationId xmlns:a16="http://schemas.microsoft.com/office/drawing/2014/main" id="{EEC24007-E96B-2A05-3DEF-0916C221B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5470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6" name="Text Box 18">
            <a:extLst>
              <a:ext uri="{FF2B5EF4-FFF2-40B4-BE49-F238E27FC236}">
                <a16:creationId xmlns:a16="http://schemas.microsoft.com/office/drawing/2014/main" id="{6EA7FC1D-0B5C-496E-AD9C-C733D4CA3D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5775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7" name="Text Box 19">
            <a:extLst>
              <a:ext uri="{FF2B5EF4-FFF2-40B4-BE49-F238E27FC236}">
                <a16:creationId xmlns:a16="http://schemas.microsoft.com/office/drawing/2014/main" id="{86DB6DD9-BEA9-41D4-5CE1-FF1B0C8E0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1508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68" name="Text Box 20">
            <a:extLst>
              <a:ext uri="{FF2B5EF4-FFF2-40B4-BE49-F238E27FC236}">
                <a16:creationId xmlns:a16="http://schemas.microsoft.com/office/drawing/2014/main" id="{540A5969-A8E4-4526-4559-1B7E8C1B7C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1828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69" name="Text Box 21">
            <a:extLst>
              <a:ext uri="{FF2B5EF4-FFF2-40B4-BE49-F238E27FC236}">
                <a16:creationId xmlns:a16="http://schemas.microsoft.com/office/drawing/2014/main" id="{C488BE68-6447-7BF9-9452-A50F2F82A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2133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0" name="Text Box 22">
            <a:extLst>
              <a:ext uri="{FF2B5EF4-FFF2-40B4-BE49-F238E27FC236}">
                <a16:creationId xmlns:a16="http://schemas.microsoft.com/office/drawing/2014/main" id="{86D5CBE4-BDBD-DC27-EDCF-6C725894B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2438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1" name="Text Box 23">
            <a:extLst>
              <a:ext uri="{FF2B5EF4-FFF2-40B4-BE49-F238E27FC236}">
                <a16:creationId xmlns:a16="http://schemas.microsoft.com/office/drawing/2014/main" id="{8DC6A9BC-167A-D000-953B-7E48E5532C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2743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2" name="Text Box 24">
            <a:extLst>
              <a:ext uri="{FF2B5EF4-FFF2-40B4-BE49-F238E27FC236}">
                <a16:creationId xmlns:a16="http://schemas.microsoft.com/office/drawing/2014/main" id="{4A3BAA61-AA95-06C1-E1C8-A6B89C4E7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048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73" name="Text Box 25">
            <a:extLst>
              <a:ext uri="{FF2B5EF4-FFF2-40B4-BE49-F238E27FC236}">
                <a16:creationId xmlns:a16="http://schemas.microsoft.com/office/drawing/2014/main" id="{BAF53313-E0B4-1F2A-48D4-89EC9D5E37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352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4" name="Text Box 26">
            <a:extLst>
              <a:ext uri="{FF2B5EF4-FFF2-40B4-BE49-F238E27FC236}">
                <a16:creationId xmlns:a16="http://schemas.microsoft.com/office/drawing/2014/main" id="{FFC17AA5-FCC5-1725-5C66-8401EBFB35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657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5" name="Text Box 27">
            <a:extLst>
              <a:ext uri="{FF2B5EF4-FFF2-40B4-BE49-F238E27FC236}">
                <a16:creationId xmlns:a16="http://schemas.microsoft.com/office/drawing/2014/main" id="{5AF21C4A-A0C6-C1B0-C5E9-2C0EB20496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962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6" name="Text Box 28">
            <a:extLst>
              <a:ext uri="{FF2B5EF4-FFF2-40B4-BE49-F238E27FC236}">
                <a16:creationId xmlns:a16="http://schemas.microsoft.com/office/drawing/2014/main" id="{D5D6AC88-20A2-F099-C340-93D9E1019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4267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7" name="Text Box 29">
            <a:extLst>
              <a:ext uri="{FF2B5EF4-FFF2-40B4-BE49-F238E27FC236}">
                <a16:creationId xmlns:a16="http://schemas.microsoft.com/office/drawing/2014/main" id="{AA638D1F-1967-69D2-C0AE-490FF49F7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4572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078" name="Text Box 30">
            <a:extLst>
              <a:ext uri="{FF2B5EF4-FFF2-40B4-BE49-F238E27FC236}">
                <a16:creationId xmlns:a16="http://schemas.microsoft.com/office/drawing/2014/main" id="{89615F63-D257-8EDC-65A6-BA87E88C7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4876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79" name="Text Box 31">
            <a:extLst>
              <a:ext uri="{FF2B5EF4-FFF2-40B4-BE49-F238E27FC236}">
                <a16:creationId xmlns:a16="http://schemas.microsoft.com/office/drawing/2014/main" id="{0D05DD1F-9412-C351-3CB7-BC2A36CC87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5181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80" name="Text Box 32">
            <a:extLst>
              <a:ext uri="{FF2B5EF4-FFF2-40B4-BE49-F238E27FC236}">
                <a16:creationId xmlns:a16="http://schemas.microsoft.com/office/drawing/2014/main" id="{9A00FA54-C8A7-5155-2432-E4B3C630A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5486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81" name="Text Box 33">
            <a:extLst>
              <a:ext uri="{FF2B5EF4-FFF2-40B4-BE49-F238E27FC236}">
                <a16:creationId xmlns:a16="http://schemas.microsoft.com/office/drawing/2014/main" id="{9C1F5F96-7459-884E-C9EB-28C5E577D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5791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82" name="Oval 34">
            <a:extLst>
              <a:ext uri="{FF2B5EF4-FFF2-40B4-BE49-F238E27FC236}">
                <a16:creationId xmlns:a16="http://schemas.microsoft.com/office/drawing/2014/main" id="{0CE32C7D-AE06-B839-4859-3945EA047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5927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83" name="Oval 35">
            <a:extLst>
              <a:ext uri="{FF2B5EF4-FFF2-40B4-BE49-F238E27FC236}">
                <a16:creationId xmlns:a16="http://schemas.microsoft.com/office/drawing/2014/main" id="{0395FB3B-5714-F40A-66AE-E00A0B1CC5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5622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84" name="Oval 36">
            <a:extLst>
              <a:ext uri="{FF2B5EF4-FFF2-40B4-BE49-F238E27FC236}">
                <a16:creationId xmlns:a16="http://schemas.microsoft.com/office/drawing/2014/main" id="{EFFCBC37-B35A-0E32-D26F-37C31626E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5318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85" name="Oval 37">
            <a:extLst>
              <a:ext uri="{FF2B5EF4-FFF2-40B4-BE49-F238E27FC236}">
                <a16:creationId xmlns:a16="http://schemas.microsoft.com/office/drawing/2014/main" id="{B8A79748-3563-8E09-6292-A53B40408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5013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86" name="Oval 38">
            <a:extLst>
              <a:ext uri="{FF2B5EF4-FFF2-40B4-BE49-F238E27FC236}">
                <a16:creationId xmlns:a16="http://schemas.microsoft.com/office/drawing/2014/main" id="{2B2C8D6B-E7B4-020C-CDA5-97F02C4E4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4708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87" name="Oval 39">
            <a:extLst>
              <a:ext uri="{FF2B5EF4-FFF2-40B4-BE49-F238E27FC236}">
                <a16:creationId xmlns:a16="http://schemas.microsoft.com/office/drawing/2014/main" id="{1EC592D7-7C22-3573-2FBE-F121B24A7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4403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88" name="Oval 40">
            <a:extLst>
              <a:ext uri="{FF2B5EF4-FFF2-40B4-BE49-F238E27FC236}">
                <a16:creationId xmlns:a16="http://schemas.microsoft.com/office/drawing/2014/main" id="{D1145C42-69BB-CBA0-27D1-1CA738ACF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4098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89" name="Oval 41">
            <a:extLst>
              <a:ext uri="{FF2B5EF4-FFF2-40B4-BE49-F238E27FC236}">
                <a16:creationId xmlns:a16="http://schemas.microsoft.com/office/drawing/2014/main" id="{F1E43D4D-FF6E-FD35-1094-64BA78BF9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3794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90" name="Oval 42">
            <a:extLst>
              <a:ext uri="{FF2B5EF4-FFF2-40B4-BE49-F238E27FC236}">
                <a16:creationId xmlns:a16="http://schemas.microsoft.com/office/drawing/2014/main" id="{A4E36DDE-3AD5-D518-1C4D-9488B41BB9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3489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91" name="Oval 43">
            <a:extLst>
              <a:ext uri="{FF2B5EF4-FFF2-40B4-BE49-F238E27FC236}">
                <a16:creationId xmlns:a16="http://schemas.microsoft.com/office/drawing/2014/main" id="{2D98A1B7-CE4D-4D9F-9CCC-0A26FB5E2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3184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092" name="Oval 44">
            <a:extLst>
              <a:ext uri="{FF2B5EF4-FFF2-40B4-BE49-F238E27FC236}">
                <a16:creationId xmlns:a16="http://schemas.microsoft.com/office/drawing/2014/main" id="{70AC5CBF-22E6-8875-74A9-F6C5CB8D67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2879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93" name="Oval 45">
            <a:extLst>
              <a:ext uri="{FF2B5EF4-FFF2-40B4-BE49-F238E27FC236}">
                <a16:creationId xmlns:a16="http://schemas.microsoft.com/office/drawing/2014/main" id="{E703DEDB-1B84-952E-DA77-2EC0E4CBFB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2574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94" name="Oval 46">
            <a:extLst>
              <a:ext uri="{FF2B5EF4-FFF2-40B4-BE49-F238E27FC236}">
                <a16:creationId xmlns:a16="http://schemas.microsoft.com/office/drawing/2014/main" id="{B7B28A3A-DAD9-D283-40C2-A95C330FCC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2270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95" name="Oval 47">
            <a:extLst>
              <a:ext uri="{FF2B5EF4-FFF2-40B4-BE49-F238E27FC236}">
                <a16:creationId xmlns:a16="http://schemas.microsoft.com/office/drawing/2014/main" id="{25106076-15E1-6947-B1FF-01FB51882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1965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96" name="Oval 48">
            <a:extLst>
              <a:ext uri="{FF2B5EF4-FFF2-40B4-BE49-F238E27FC236}">
                <a16:creationId xmlns:a16="http://schemas.microsoft.com/office/drawing/2014/main" id="{A820AB29-5663-3B62-459F-19D245695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1660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7633" name="Text Box 49">
            <a:extLst>
              <a:ext uri="{FF2B5EF4-FFF2-40B4-BE49-F238E27FC236}">
                <a16:creationId xmlns:a16="http://schemas.microsoft.com/office/drawing/2014/main" id="{48B7E8F7-20D8-F38E-BD57-D86A2B024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68288"/>
            <a:ext cx="6000750" cy="580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6600" b="1" i="1">
                <a:solidFill>
                  <a:srgbClr val="FF0000"/>
                </a:solidFill>
                <a:latin typeface="Arial" panose="020B0604020202020204" pitchFamily="34" charset="0"/>
              </a:rPr>
              <a:t>מי רוצה להיות </a:t>
            </a:r>
            <a:r>
              <a:rPr lang="he-IL" altLang="en-US" sz="9600" b="1" i="1">
                <a:solidFill>
                  <a:srgbClr val="FF0000"/>
                </a:solidFill>
                <a:latin typeface="Arial" panose="020B0604020202020204" pitchFamily="34" charset="0"/>
              </a:rPr>
              <a:t>מליונר???</a:t>
            </a:r>
          </a:p>
          <a:p>
            <a:pPr algn="ctr">
              <a:spcBef>
                <a:spcPct val="50000"/>
              </a:spcBef>
            </a:pPr>
            <a:r>
              <a:rPr lang="he-IL" altLang="en-US" sz="5400" b="1" i="1">
                <a:solidFill>
                  <a:srgbClr val="FFFF00"/>
                </a:solidFill>
                <a:latin typeface="Arial" panose="020B0604020202020204" pitchFamily="34" charset="0"/>
              </a:rPr>
              <a:t>בנושא:</a:t>
            </a:r>
          </a:p>
          <a:p>
            <a:pPr algn="ctr">
              <a:spcBef>
                <a:spcPct val="50000"/>
              </a:spcBef>
            </a:pPr>
            <a:r>
              <a:rPr lang="he-IL" altLang="en-US" sz="8800" b="1" i="1">
                <a:solidFill>
                  <a:srgbClr val="FFFF00"/>
                </a:solidFill>
                <a:latin typeface="Arial" panose="020B0604020202020204" pitchFamily="34" charset="0"/>
              </a:rPr>
              <a:t>חג הסוכות</a:t>
            </a:r>
          </a:p>
        </p:txBody>
      </p:sp>
      <p:sp>
        <p:nvSpPr>
          <p:cNvPr id="2098" name="AutoShape 5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82D9403-1EA8-0435-91A2-9439BE400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5713" y="6069013"/>
            <a:ext cx="1089025" cy="78898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99" name="Rectangle 53">
            <a:hlinkClick r:id="rId4" action="ppaction://hlinksldjump"/>
            <a:extLst>
              <a:ext uri="{FF2B5EF4-FFF2-40B4-BE49-F238E27FC236}">
                <a16:creationId xmlns:a16="http://schemas.microsoft.com/office/drawing/2014/main" id="{E2BD11E2-D20F-28BD-03D5-E474737D4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13" y="6291263"/>
            <a:ext cx="741362" cy="638175"/>
          </a:xfrm>
          <a:prstGeom prst="rect">
            <a:avLst/>
          </a:prstGeom>
          <a:gradFill rotWithShape="1">
            <a:gsLst>
              <a:gs pos="0">
                <a:srgbClr val="006699"/>
              </a:gs>
              <a:gs pos="100000">
                <a:srgbClr val="0094DE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sz="1800" b="1">
                <a:solidFill>
                  <a:schemeClr val="bg1"/>
                </a:solidFill>
              </a:rPr>
              <a:t>הנחיות </a:t>
            </a:r>
          </a:p>
          <a:p>
            <a:pPr algn="ctr"/>
            <a:r>
              <a:rPr lang="he-IL" altLang="en-US" sz="1800" b="1">
                <a:solidFill>
                  <a:schemeClr val="bg1"/>
                </a:solidFill>
              </a:rPr>
              <a:t>למורה</a:t>
            </a:r>
            <a:endParaRPr lang="en-US" altLang="en-US" sz="1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3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DE487FD8-C43E-5421-F8C5-2DABA9F83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93" name="Rectangle 49">
            <a:extLst>
              <a:ext uri="{FF2B5EF4-FFF2-40B4-BE49-F238E27FC236}">
                <a16:creationId xmlns:a16="http://schemas.microsoft.com/office/drawing/2014/main" id="{43BB7825-565C-95DE-C21F-46F5FF05E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548640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" name="Text Box 3">
            <a:extLst>
              <a:ext uri="{FF2B5EF4-FFF2-40B4-BE49-F238E27FC236}">
                <a16:creationId xmlns:a16="http://schemas.microsoft.com/office/drawing/2014/main" id="{B361FF21-CC24-A7E0-3FED-EE38D0900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77" name="Text Box 4">
            <a:extLst>
              <a:ext uri="{FF2B5EF4-FFF2-40B4-BE49-F238E27FC236}">
                <a16:creationId xmlns:a16="http://schemas.microsoft.com/office/drawing/2014/main" id="{F7B777C6-29E4-CBAA-8422-7022E357C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8" name="Text Box 5">
            <a:extLst>
              <a:ext uri="{FF2B5EF4-FFF2-40B4-BE49-F238E27FC236}">
                <a16:creationId xmlns:a16="http://schemas.microsoft.com/office/drawing/2014/main" id="{45B23B0E-F17C-4939-1D5C-BC0C80D34F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9" name="Text Box 6">
            <a:extLst>
              <a:ext uri="{FF2B5EF4-FFF2-40B4-BE49-F238E27FC236}">
                <a16:creationId xmlns:a16="http://schemas.microsoft.com/office/drawing/2014/main" id="{9246E002-E24A-A22E-A76A-30D079AF6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0" name="Text Box 7">
            <a:extLst>
              <a:ext uri="{FF2B5EF4-FFF2-40B4-BE49-F238E27FC236}">
                <a16:creationId xmlns:a16="http://schemas.microsoft.com/office/drawing/2014/main" id="{D292E804-8F8F-3D33-B819-3E71B81C3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1" name="Text Box 8">
            <a:extLst>
              <a:ext uri="{FF2B5EF4-FFF2-40B4-BE49-F238E27FC236}">
                <a16:creationId xmlns:a16="http://schemas.microsoft.com/office/drawing/2014/main" id="{9926FE34-0997-4709-8E26-F7775D2DC3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82" name="Text Box 9">
            <a:extLst>
              <a:ext uri="{FF2B5EF4-FFF2-40B4-BE49-F238E27FC236}">
                <a16:creationId xmlns:a16="http://schemas.microsoft.com/office/drawing/2014/main" id="{13A12EB8-5843-28EC-1EA9-172041D3C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3" name="Text Box 10">
            <a:extLst>
              <a:ext uri="{FF2B5EF4-FFF2-40B4-BE49-F238E27FC236}">
                <a16:creationId xmlns:a16="http://schemas.microsoft.com/office/drawing/2014/main" id="{6EEC1A1A-0F11-020B-2E2C-0E28D8556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4" name="Text Box 11">
            <a:extLst>
              <a:ext uri="{FF2B5EF4-FFF2-40B4-BE49-F238E27FC236}">
                <a16:creationId xmlns:a16="http://schemas.microsoft.com/office/drawing/2014/main" id="{3C653C62-9C47-D247-2028-9D56B6B1FA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5" name="Text Box 12">
            <a:extLst>
              <a:ext uri="{FF2B5EF4-FFF2-40B4-BE49-F238E27FC236}">
                <a16:creationId xmlns:a16="http://schemas.microsoft.com/office/drawing/2014/main" id="{0A1BA90B-7093-8D26-BB2A-25A9159D1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6" name="Text Box 13">
            <a:extLst>
              <a:ext uri="{FF2B5EF4-FFF2-40B4-BE49-F238E27FC236}">
                <a16:creationId xmlns:a16="http://schemas.microsoft.com/office/drawing/2014/main" id="{2CDA88DE-4568-9CA5-78F3-7D3E60D26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087" name="Text Box 14">
            <a:extLst>
              <a:ext uri="{FF2B5EF4-FFF2-40B4-BE49-F238E27FC236}">
                <a16:creationId xmlns:a16="http://schemas.microsoft.com/office/drawing/2014/main" id="{E1DDF014-7883-2D46-5E77-F36613EA58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8" name="Text Box 15">
            <a:extLst>
              <a:ext uri="{FF2B5EF4-FFF2-40B4-BE49-F238E27FC236}">
                <a16:creationId xmlns:a16="http://schemas.microsoft.com/office/drawing/2014/main" id="{40B597A1-AE42-0F8C-BCAE-9B4595B31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89" name="Text Box 16">
            <a:extLst>
              <a:ext uri="{FF2B5EF4-FFF2-40B4-BE49-F238E27FC236}">
                <a16:creationId xmlns:a16="http://schemas.microsoft.com/office/drawing/2014/main" id="{598CC6BE-0419-67F2-D574-6FB865BEE3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0" name="Text Box 17">
            <a:extLst>
              <a:ext uri="{FF2B5EF4-FFF2-40B4-BE49-F238E27FC236}">
                <a16:creationId xmlns:a16="http://schemas.microsoft.com/office/drawing/2014/main" id="{4559CC7E-2936-7002-B347-A8B87B276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1" name="Text Box 18">
            <a:extLst>
              <a:ext uri="{FF2B5EF4-FFF2-40B4-BE49-F238E27FC236}">
                <a16:creationId xmlns:a16="http://schemas.microsoft.com/office/drawing/2014/main" id="{05A221E9-1EAA-FA1F-5C0C-43E517AF3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92" name="Text Box 19">
            <a:extLst>
              <a:ext uri="{FF2B5EF4-FFF2-40B4-BE49-F238E27FC236}">
                <a16:creationId xmlns:a16="http://schemas.microsoft.com/office/drawing/2014/main" id="{E07FFD74-984C-D49E-ACEF-2DBA7FD82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3" name="Text Box 20">
            <a:extLst>
              <a:ext uri="{FF2B5EF4-FFF2-40B4-BE49-F238E27FC236}">
                <a16:creationId xmlns:a16="http://schemas.microsoft.com/office/drawing/2014/main" id="{DB2A6AA1-0C05-681F-7A21-85F430C489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4" name="Text Box 21">
            <a:extLst>
              <a:ext uri="{FF2B5EF4-FFF2-40B4-BE49-F238E27FC236}">
                <a16:creationId xmlns:a16="http://schemas.microsoft.com/office/drawing/2014/main" id="{72651181-05D2-D38E-A537-B4BBBF7CC0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5" name="Text Box 22">
            <a:extLst>
              <a:ext uri="{FF2B5EF4-FFF2-40B4-BE49-F238E27FC236}">
                <a16:creationId xmlns:a16="http://schemas.microsoft.com/office/drawing/2014/main" id="{0A72104F-2EB4-213D-9760-CF70D50A6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6" name="Text Box 23">
            <a:extLst>
              <a:ext uri="{FF2B5EF4-FFF2-40B4-BE49-F238E27FC236}">
                <a16:creationId xmlns:a16="http://schemas.microsoft.com/office/drawing/2014/main" id="{4B2720F5-657C-A16F-5FE9-DAB870CA9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97" name="Text Box 24">
            <a:extLst>
              <a:ext uri="{FF2B5EF4-FFF2-40B4-BE49-F238E27FC236}">
                <a16:creationId xmlns:a16="http://schemas.microsoft.com/office/drawing/2014/main" id="{E2000E1E-B387-4D83-76EB-5D564B5C41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8" name="Text Box 25">
            <a:extLst>
              <a:ext uri="{FF2B5EF4-FFF2-40B4-BE49-F238E27FC236}">
                <a16:creationId xmlns:a16="http://schemas.microsoft.com/office/drawing/2014/main" id="{0999665F-6475-AC0B-18EE-CC062DC9D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99" name="Text Box 26">
            <a:extLst>
              <a:ext uri="{FF2B5EF4-FFF2-40B4-BE49-F238E27FC236}">
                <a16:creationId xmlns:a16="http://schemas.microsoft.com/office/drawing/2014/main" id="{0938E4DF-277E-703B-0FE2-48728E17C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00" name="Text Box 27">
            <a:extLst>
              <a:ext uri="{FF2B5EF4-FFF2-40B4-BE49-F238E27FC236}">
                <a16:creationId xmlns:a16="http://schemas.microsoft.com/office/drawing/2014/main" id="{968D989F-3C63-4B9E-55C7-1AF27F8F6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01" name="Text Box 28">
            <a:extLst>
              <a:ext uri="{FF2B5EF4-FFF2-40B4-BE49-F238E27FC236}">
                <a16:creationId xmlns:a16="http://schemas.microsoft.com/office/drawing/2014/main" id="{E558C641-096F-1C76-B637-5D3F707E01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102" name="Text Box 29">
            <a:extLst>
              <a:ext uri="{FF2B5EF4-FFF2-40B4-BE49-F238E27FC236}">
                <a16:creationId xmlns:a16="http://schemas.microsoft.com/office/drawing/2014/main" id="{6B181FDC-70DB-41A5-0E8B-9CFDA771D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03" name="Text Box 30">
            <a:extLst>
              <a:ext uri="{FF2B5EF4-FFF2-40B4-BE49-F238E27FC236}">
                <a16:creationId xmlns:a16="http://schemas.microsoft.com/office/drawing/2014/main" id="{61732627-A280-9D12-0895-B38E16385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04" name="Text Box 31">
            <a:extLst>
              <a:ext uri="{FF2B5EF4-FFF2-40B4-BE49-F238E27FC236}">
                <a16:creationId xmlns:a16="http://schemas.microsoft.com/office/drawing/2014/main" id="{3E3C8F78-A94D-D4FD-13AB-A0E5D7FD0E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05" name="Text Box 32">
            <a:extLst>
              <a:ext uri="{FF2B5EF4-FFF2-40B4-BE49-F238E27FC236}">
                <a16:creationId xmlns:a16="http://schemas.microsoft.com/office/drawing/2014/main" id="{E17A5D26-3943-1ACB-EA3F-5A1898097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06" name="Oval 33">
            <a:extLst>
              <a:ext uri="{FF2B5EF4-FFF2-40B4-BE49-F238E27FC236}">
                <a16:creationId xmlns:a16="http://schemas.microsoft.com/office/drawing/2014/main" id="{5301F426-8A1F-2EE7-3031-9B1A88E55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07" name="Oval 34">
            <a:extLst>
              <a:ext uri="{FF2B5EF4-FFF2-40B4-BE49-F238E27FC236}">
                <a16:creationId xmlns:a16="http://schemas.microsoft.com/office/drawing/2014/main" id="{40E78297-28E5-2BCA-4ABE-FF534BFFA5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08" name="Oval 35">
            <a:extLst>
              <a:ext uri="{FF2B5EF4-FFF2-40B4-BE49-F238E27FC236}">
                <a16:creationId xmlns:a16="http://schemas.microsoft.com/office/drawing/2014/main" id="{8790CB39-5795-BFA6-94AB-CF16BB8052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09" name="Oval 36">
            <a:extLst>
              <a:ext uri="{FF2B5EF4-FFF2-40B4-BE49-F238E27FC236}">
                <a16:creationId xmlns:a16="http://schemas.microsoft.com/office/drawing/2014/main" id="{6DACB207-6D37-ACA8-4B05-CB471798A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0" name="Oval 37">
            <a:extLst>
              <a:ext uri="{FF2B5EF4-FFF2-40B4-BE49-F238E27FC236}">
                <a16:creationId xmlns:a16="http://schemas.microsoft.com/office/drawing/2014/main" id="{43DC91A7-EA86-DB0D-4484-DCA0F408D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1" name="Oval 38">
            <a:extLst>
              <a:ext uri="{FF2B5EF4-FFF2-40B4-BE49-F238E27FC236}">
                <a16:creationId xmlns:a16="http://schemas.microsoft.com/office/drawing/2014/main" id="{EC49393C-43AA-0AAC-6280-C892B5F4C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2" name="Oval 39">
            <a:extLst>
              <a:ext uri="{FF2B5EF4-FFF2-40B4-BE49-F238E27FC236}">
                <a16:creationId xmlns:a16="http://schemas.microsoft.com/office/drawing/2014/main" id="{FE8A5801-C29B-5673-8F4C-E14F08353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3" name="Oval 40">
            <a:extLst>
              <a:ext uri="{FF2B5EF4-FFF2-40B4-BE49-F238E27FC236}">
                <a16:creationId xmlns:a16="http://schemas.microsoft.com/office/drawing/2014/main" id="{A6B26F43-83E6-0C14-C137-4F3988735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4" name="Oval 41">
            <a:extLst>
              <a:ext uri="{FF2B5EF4-FFF2-40B4-BE49-F238E27FC236}">
                <a16:creationId xmlns:a16="http://schemas.microsoft.com/office/drawing/2014/main" id="{65E7D42F-02F5-C34F-3A99-737CA7667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5" name="Oval 42">
            <a:extLst>
              <a:ext uri="{FF2B5EF4-FFF2-40B4-BE49-F238E27FC236}">
                <a16:creationId xmlns:a16="http://schemas.microsoft.com/office/drawing/2014/main" id="{F0C6DC5B-2A01-3E5C-ED71-B0D718C1C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116" name="Oval 43">
            <a:extLst>
              <a:ext uri="{FF2B5EF4-FFF2-40B4-BE49-F238E27FC236}">
                <a16:creationId xmlns:a16="http://schemas.microsoft.com/office/drawing/2014/main" id="{88618DEE-176C-424C-9A21-0BB8B6064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7" name="Oval 44">
            <a:extLst>
              <a:ext uri="{FF2B5EF4-FFF2-40B4-BE49-F238E27FC236}">
                <a16:creationId xmlns:a16="http://schemas.microsoft.com/office/drawing/2014/main" id="{8C2A4C76-CAD5-3061-91A3-12A7B4F48F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8" name="Oval 45">
            <a:extLst>
              <a:ext uri="{FF2B5EF4-FFF2-40B4-BE49-F238E27FC236}">
                <a16:creationId xmlns:a16="http://schemas.microsoft.com/office/drawing/2014/main" id="{4587F692-633C-0624-3114-511802F8FA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19" name="Oval 46">
            <a:extLst>
              <a:ext uri="{FF2B5EF4-FFF2-40B4-BE49-F238E27FC236}">
                <a16:creationId xmlns:a16="http://schemas.microsoft.com/office/drawing/2014/main" id="{17395FDC-640F-2B48-5506-078ACE167A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20" name="Oval 47">
            <a:extLst>
              <a:ext uri="{FF2B5EF4-FFF2-40B4-BE49-F238E27FC236}">
                <a16:creationId xmlns:a16="http://schemas.microsoft.com/office/drawing/2014/main" id="{DAC37411-4EB4-E7F3-2230-49F4CBEAF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21" name="AutoShape 5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65E2A3F-4BFC-1E3D-1152-1D0575083A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3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C3144393-7FE3-7160-D458-DEC332693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9" name="AutoShape 3">
            <a:hlinkClick r:id="rId3" action="ppaction://hlinksldjump"/>
            <a:extLst>
              <a:ext uri="{FF2B5EF4-FFF2-40B4-BE49-F238E27FC236}">
                <a16:creationId xmlns:a16="http://schemas.microsoft.com/office/drawing/2014/main" id="{DC7E651B-745A-D3FC-890E-FB3066174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b="1"/>
          </a:p>
        </p:txBody>
      </p:sp>
      <p:sp>
        <p:nvSpPr>
          <p:cNvPr id="410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5DDB705F-9E0C-5C00-68BA-AAF693376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" name="AutoShape 5">
            <a:extLst>
              <a:ext uri="{FF2B5EF4-FFF2-40B4-BE49-F238E27FC236}">
                <a16:creationId xmlns:a16="http://schemas.microsoft.com/office/drawing/2014/main" id="{7CA6B132-4644-6CFF-1186-1E320686B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2" name="AutoShape 6">
            <a:extLst>
              <a:ext uri="{FF2B5EF4-FFF2-40B4-BE49-F238E27FC236}">
                <a16:creationId xmlns:a16="http://schemas.microsoft.com/office/drawing/2014/main" id="{278D7B8D-76D5-F30E-6BB7-14DB2A6B6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3" name="Line 7">
            <a:extLst>
              <a:ext uri="{FF2B5EF4-FFF2-40B4-BE49-F238E27FC236}">
                <a16:creationId xmlns:a16="http://schemas.microsoft.com/office/drawing/2014/main" id="{A561F531-BFB1-604F-D8C9-338608547E9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4" name="Line 8">
            <a:extLst>
              <a:ext uri="{FF2B5EF4-FFF2-40B4-BE49-F238E27FC236}">
                <a16:creationId xmlns:a16="http://schemas.microsoft.com/office/drawing/2014/main" id="{C2140324-FBC7-4116-CAFD-BC3A1770E43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5" name="Line 9">
            <a:extLst>
              <a:ext uri="{FF2B5EF4-FFF2-40B4-BE49-F238E27FC236}">
                <a16:creationId xmlns:a16="http://schemas.microsoft.com/office/drawing/2014/main" id="{2153A917-FC28-196D-A78A-4097072E1C6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6" name="Line 10">
            <a:extLst>
              <a:ext uri="{FF2B5EF4-FFF2-40B4-BE49-F238E27FC236}">
                <a16:creationId xmlns:a16="http://schemas.microsoft.com/office/drawing/2014/main" id="{29978E42-FD22-791E-42C2-FAD23445471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7" name="Line 11">
            <a:extLst>
              <a:ext uri="{FF2B5EF4-FFF2-40B4-BE49-F238E27FC236}">
                <a16:creationId xmlns:a16="http://schemas.microsoft.com/office/drawing/2014/main" id="{B448809B-9A44-0AE9-8B62-FC1D9A19ED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8" name="Line 12">
            <a:extLst>
              <a:ext uri="{FF2B5EF4-FFF2-40B4-BE49-F238E27FC236}">
                <a16:creationId xmlns:a16="http://schemas.microsoft.com/office/drawing/2014/main" id="{C79C8867-9FE2-ADED-BC80-985B0112AF2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9" name="Rectangle 17">
            <a:extLst>
              <a:ext uri="{FF2B5EF4-FFF2-40B4-BE49-F238E27FC236}">
                <a16:creationId xmlns:a16="http://schemas.microsoft.com/office/drawing/2014/main" id="{C398ED47-7143-1219-5693-A7574D271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10" name="Text Box 18">
            <a:extLst>
              <a:ext uri="{FF2B5EF4-FFF2-40B4-BE49-F238E27FC236}">
                <a16:creationId xmlns:a16="http://schemas.microsoft.com/office/drawing/2014/main" id="{44A711FE-1698-FA91-FBC0-B4033BEF8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111" name="Text Box 19">
            <a:extLst>
              <a:ext uri="{FF2B5EF4-FFF2-40B4-BE49-F238E27FC236}">
                <a16:creationId xmlns:a16="http://schemas.microsoft.com/office/drawing/2014/main" id="{6EC54F75-B72B-3169-FB36-F3F120F2E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12" name="Text Box 20">
            <a:extLst>
              <a:ext uri="{FF2B5EF4-FFF2-40B4-BE49-F238E27FC236}">
                <a16:creationId xmlns:a16="http://schemas.microsoft.com/office/drawing/2014/main" id="{F146221E-B312-8CA5-373E-F3E617F60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13" name="Text Box 21">
            <a:extLst>
              <a:ext uri="{FF2B5EF4-FFF2-40B4-BE49-F238E27FC236}">
                <a16:creationId xmlns:a16="http://schemas.microsoft.com/office/drawing/2014/main" id="{7BA10E1A-93F3-6D07-A9AD-8400FFF13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14" name="Text Box 22">
            <a:extLst>
              <a:ext uri="{FF2B5EF4-FFF2-40B4-BE49-F238E27FC236}">
                <a16:creationId xmlns:a16="http://schemas.microsoft.com/office/drawing/2014/main" id="{8E7C149B-C49D-F67E-5BE8-86E167A976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15" name="Text Box 23">
            <a:extLst>
              <a:ext uri="{FF2B5EF4-FFF2-40B4-BE49-F238E27FC236}">
                <a16:creationId xmlns:a16="http://schemas.microsoft.com/office/drawing/2014/main" id="{9CA7A383-89AC-ECA9-7D29-167B6CE3F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116" name="Rectangle 24">
            <a:extLst>
              <a:ext uri="{FF2B5EF4-FFF2-40B4-BE49-F238E27FC236}">
                <a16:creationId xmlns:a16="http://schemas.microsoft.com/office/drawing/2014/main" id="{2724D46C-358B-A3F1-F6D7-C4A5CD146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43576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17" name="Text Box 25">
            <a:extLst>
              <a:ext uri="{FF2B5EF4-FFF2-40B4-BE49-F238E27FC236}">
                <a16:creationId xmlns:a16="http://schemas.microsoft.com/office/drawing/2014/main" id="{64ADC47F-8069-708C-8478-406CFC326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18" name="Text Box 26">
            <a:extLst>
              <a:ext uri="{FF2B5EF4-FFF2-40B4-BE49-F238E27FC236}">
                <a16:creationId xmlns:a16="http://schemas.microsoft.com/office/drawing/2014/main" id="{C14763E0-9A05-9B67-B9A2-60CCA4956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19" name="Text Box 27">
            <a:extLst>
              <a:ext uri="{FF2B5EF4-FFF2-40B4-BE49-F238E27FC236}">
                <a16:creationId xmlns:a16="http://schemas.microsoft.com/office/drawing/2014/main" id="{E0D4D33B-09DC-0E8E-10F0-B1FC1ACF4D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0" name="Text Box 28">
            <a:extLst>
              <a:ext uri="{FF2B5EF4-FFF2-40B4-BE49-F238E27FC236}">
                <a16:creationId xmlns:a16="http://schemas.microsoft.com/office/drawing/2014/main" id="{A01E186C-5BB8-6343-CB90-893A0C7E1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1" name="Text Box 29">
            <a:extLst>
              <a:ext uri="{FF2B5EF4-FFF2-40B4-BE49-F238E27FC236}">
                <a16:creationId xmlns:a16="http://schemas.microsoft.com/office/drawing/2014/main" id="{4EDB210B-5B6A-021C-C3F9-8B4BD2DE4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4122" name="Text Box 30">
            <a:extLst>
              <a:ext uri="{FF2B5EF4-FFF2-40B4-BE49-F238E27FC236}">
                <a16:creationId xmlns:a16="http://schemas.microsoft.com/office/drawing/2014/main" id="{910CE267-6A21-FB41-B2BA-D5F19B4603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3" name="Text Box 31">
            <a:extLst>
              <a:ext uri="{FF2B5EF4-FFF2-40B4-BE49-F238E27FC236}">
                <a16:creationId xmlns:a16="http://schemas.microsoft.com/office/drawing/2014/main" id="{1705F925-23C4-A10C-03C6-606F7A3B8F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4" name="Text Box 32">
            <a:extLst>
              <a:ext uri="{FF2B5EF4-FFF2-40B4-BE49-F238E27FC236}">
                <a16:creationId xmlns:a16="http://schemas.microsoft.com/office/drawing/2014/main" id="{82EF89C7-D031-137B-678D-125C08434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5" name="Text Box 33">
            <a:extLst>
              <a:ext uri="{FF2B5EF4-FFF2-40B4-BE49-F238E27FC236}">
                <a16:creationId xmlns:a16="http://schemas.microsoft.com/office/drawing/2014/main" id="{1EE97BB1-945C-FF05-4E34-93022DF80F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6" name="Text Box 34">
            <a:extLst>
              <a:ext uri="{FF2B5EF4-FFF2-40B4-BE49-F238E27FC236}">
                <a16:creationId xmlns:a16="http://schemas.microsoft.com/office/drawing/2014/main" id="{5655B1A3-A279-2F75-7069-E7ACFD829E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127" name="Text Box 35">
            <a:extLst>
              <a:ext uri="{FF2B5EF4-FFF2-40B4-BE49-F238E27FC236}">
                <a16:creationId xmlns:a16="http://schemas.microsoft.com/office/drawing/2014/main" id="{F94B8AA4-E777-B2FB-1CAC-26D5B8C15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8" name="Text Box 36">
            <a:extLst>
              <a:ext uri="{FF2B5EF4-FFF2-40B4-BE49-F238E27FC236}">
                <a16:creationId xmlns:a16="http://schemas.microsoft.com/office/drawing/2014/main" id="{5B02AA8D-1A3A-042A-9274-E56C3FDA3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29" name="Text Box 37">
            <a:extLst>
              <a:ext uri="{FF2B5EF4-FFF2-40B4-BE49-F238E27FC236}">
                <a16:creationId xmlns:a16="http://schemas.microsoft.com/office/drawing/2014/main" id="{F315FF8D-970D-BC38-BDC7-9F2DA3E03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0" name="Text Box 38">
            <a:extLst>
              <a:ext uri="{FF2B5EF4-FFF2-40B4-BE49-F238E27FC236}">
                <a16:creationId xmlns:a16="http://schemas.microsoft.com/office/drawing/2014/main" id="{19CEEACB-9DC4-EE11-B0F1-E9F322CB4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1" name="Text Box 39">
            <a:extLst>
              <a:ext uri="{FF2B5EF4-FFF2-40B4-BE49-F238E27FC236}">
                <a16:creationId xmlns:a16="http://schemas.microsoft.com/office/drawing/2014/main" id="{86702731-B23E-6369-3D63-88529E55D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132" name="Text Box 40">
            <a:extLst>
              <a:ext uri="{FF2B5EF4-FFF2-40B4-BE49-F238E27FC236}">
                <a16:creationId xmlns:a16="http://schemas.microsoft.com/office/drawing/2014/main" id="{A4D6C08F-F139-A105-519E-C402E2E94B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3" name="Text Box 41">
            <a:extLst>
              <a:ext uri="{FF2B5EF4-FFF2-40B4-BE49-F238E27FC236}">
                <a16:creationId xmlns:a16="http://schemas.microsoft.com/office/drawing/2014/main" id="{489EFA15-AB55-9B86-0588-86CD86CC71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4" name="Text Box 42">
            <a:extLst>
              <a:ext uri="{FF2B5EF4-FFF2-40B4-BE49-F238E27FC236}">
                <a16:creationId xmlns:a16="http://schemas.microsoft.com/office/drawing/2014/main" id="{DAB3FB70-EB75-897F-7DB0-6B533FEBD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5" name="Text Box 43">
            <a:extLst>
              <a:ext uri="{FF2B5EF4-FFF2-40B4-BE49-F238E27FC236}">
                <a16:creationId xmlns:a16="http://schemas.microsoft.com/office/drawing/2014/main" id="{3229D95B-2DF0-F56F-3A86-C82FCEFE1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6" name="Text Box 44">
            <a:extLst>
              <a:ext uri="{FF2B5EF4-FFF2-40B4-BE49-F238E27FC236}">
                <a16:creationId xmlns:a16="http://schemas.microsoft.com/office/drawing/2014/main" id="{1C5B5BC3-39FB-2696-51C7-4921079E0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4137" name="Text Box 45">
            <a:extLst>
              <a:ext uri="{FF2B5EF4-FFF2-40B4-BE49-F238E27FC236}">
                <a16:creationId xmlns:a16="http://schemas.microsoft.com/office/drawing/2014/main" id="{FBAF9240-A0D4-5B19-A47D-78C18A691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8" name="Text Box 46">
            <a:extLst>
              <a:ext uri="{FF2B5EF4-FFF2-40B4-BE49-F238E27FC236}">
                <a16:creationId xmlns:a16="http://schemas.microsoft.com/office/drawing/2014/main" id="{8E7F694B-6087-C36A-DDA4-BD0636B99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39" name="Text Box 47">
            <a:extLst>
              <a:ext uri="{FF2B5EF4-FFF2-40B4-BE49-F238E27FC236}">
                <a16:creationId xmlns:a16="http://schemas.microsoft.com/office/drawing/2014/main" id="{8FE61D6C-D1D2-E9BF-360D-2106C81BB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40" name="Text Box 48">
            <a:extLst>
              <a:ext uri="{FF2B5EF4-FFF2-40B4-BE49-F238E27FC236}">
                <a16:creationId xmlns:a16="http://schemas.microsoft.com/office/drawing/2014/main" id="{4BA86499-D443-69EB-5E3D-C992A34EF4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41" name="Oval 49">
            <a:extLst>
              <a:ext uri="{FF2B5EF4-FFF2-40B4-BE49-F238E27FC236}">
                <a16:creationId xmlns:a16="http://schemas.microsoft.com/office/drawing/2014/main" id="{B0F339BA-B2FF-552A-BBB3-C74CC22B1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2" name="Oval 50">
            <a:extLst>
              <a:ext uri="{FF2B5EF4-FFF2-40B4-BE49-F238E27FC236}">
                <a16:creationId xmlns:a16="http://schemas.microsoft.com/office/drawing/2014/main" id="{049576F9-AF88-4679-FD56-ED540EA2A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3" name="Oval 51">
            <a:extLst>
              <a:ext uri="{FF2B5EF4-FFF2-40B4-BE49-F238E27FC236}">
                <a16:creationId xmlns:a16="http://schemas.microsoft.com/office/drawing/2014/main" id="{F0E9A60F-6A68-5F1F-422D-8151E5A535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4" name="Oval 52">
            <a:extLst>
              <a:ext uri="{FF2B5EF4-FFF2-40B4-BE49-F238E27FC236}">
                <a16:creationId xmlns:a16="http://schemas.microsoft.com/office/drawing/2014/main" id="{A65004A7-510A-AAEF-05C8-403C9536E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5" name="Oval 53">
            <a:extLst>
              <a:ext uri="{FF2B5EF4-FFF2-40B4-BE49-F238E27FC236}">
                <a16:creationId xmlns:a16="http://schemas.microsoft.com/office/drawing/2014/main" id="{DABFEAA1-8952-8B1C-948F-14BF583672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6" name="Oval 54">
            <a:extLst>
              <a:ext uri="{FF2B5EF4-FFF2-40B4-BE49-F238E27FC236}">
                <a16:creationId xmlns:a16="http://schemas.microsoft.com/office/drawing/2014/main" id="{EDD6AAE1-613E-C460-7151-D7B5F9CC1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7" name="Oval 55">
            <a:extLst>
              <a:ext uri="{FF2B5EF4-FFF2-40B4-BE49-F238E27FC236}">
                <a16:creationId xmlns:a16="http://schemas.microsoft.com/office/drawing/2014/main" id="{099C0A25-A641-2E86-0A99-B3921EB6E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8" name="Oval 56">
            <a:extLst>
              <a:ext uri="{FF2B5EF4-FFF2-40B4-BE49-F238E27FC236}">
                <a16:creationId xmlns:a16="http://schemas.microsoft.com/office/drawing/2014/main" id="{4D944321-B278-FFD7-3EB8-2BFB62E192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49" name="Oval 57">
            <a:extLst>
              <a:ext uri="{FF2B5EF4-FFF2-40B4-BE49-F238E27FC236}">
                <a16:creationId xmlns:a16="http://schemas.microsoft.com/office/drawing/2014/main" id="{08177451-2926-981D-40A3-58606C23C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50" name="Oval 58">
            <a:extLst>
              <a:ext uri="{FF2B5EF4-FFF2-40B4-BE49-F238E27FC236}">
                <a16:creationId xmlns:a16="http://schemas.microsoft.com/office/drawing/2014/main" id="{DC3CFAB5-7058-9B83-5A6F-EA84FEADF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4151" name="Oval 59">
            <a:extLst>
              <a:ext uri="{FF2B5EF4-FFF2-40B4-BE49-F238E27FC236}">
                <a16:creationId xmlns:a16="http://schemas.microsoft.com/office/drawing/2014/main" id="{8A8AC832-B8C0-2DE8-8415-68AA8E13F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52" name="Oval 60">
            <a:extLst>
              <a:ext uri="{FF2B5EF4-FFF2-40B4-BE49-F238E27FC236}">
                <a16:creationId xmlns:a16="http://schemas.microsoft.com/office/drawing/2014/main" id="{EB1CEC69-130A-B859-A6FA-44998177B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53" name="Oval 61">
            <a:extLst>
              <a:ext uri="{FF2B5EF4-FFF2-40B4-BE49-F238E27FC236}">
                <a16:creationId xmlns:a16="http://schemas.microsoft.com/office/drawing/2014/main" id="{ACAFD96F-201C-E566-A753-0A1719660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54" name="Oval 62">
            <a:extLst>
              <a:ext uri="{FF2B5EF4-FFF2-40B4-BE49-F238E27FC236}">
                <a16:creationId xmlns:a16="http://schemas.microsoft.com/office/drawing/2014/main" id="{83D23A8A-99E2-B7E1-A045-05D6B0E09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55" name="Oval 63">
            <a:extLst>
              <a:ext uri="{FF2B5EF4-FFF2-40B4-BE49-F238E27FC236}">
                <a16:creationId xmlns:a16="http://schemas.microsoft.com/office/drawing/2014/main" id="{7130EE12-E120-4E46-C416-86A33B753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8199" name="AutoShape 71">
            <a:extLst>
              <a:ext uri="{FF2B5EF4-FFF2-40B4-BE49-F238E27FC236}">
                <a16:creationId xmlns:a16="http://schemas.microsoft.com/office/drawing/2014/main" id="{680DF8D8-A4FC-2CE4-8E74-45EB6212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73138"/>
            <a:ext cx="6407150" cy="1781175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buFontTx/>
              <a:buAutoNum type="arabicPeriod"/>
            </a:pPr>
            <a:r>
              <a:rPr lang="he-IL" altLang="en-US"/>
              <a:t>בְּאֵיזֶה תַּאֲרִיךְ חוֹגְגִים אֶת חַג הַסֻּכּוֹת?</a:t>
            </a:r>
            <a:endParaRPr lang="en-US" altLang="en-US"/>
          </a:p>
        </p:txBody>
      </p:sp>
      <p:sp>
        <p:nvSpPr>
          <p:cNvPr id="48200" name="Text Box 72">
            <a:hlinkClick r:id="rId3" action="ppaction://hlinksldjump"/>
            <a:extLst>
              <a:ext uri="{FF2B5EF4-FFF2-40B4-BE49-F238E27FC236}">
                <a16:creationId xmlns:a16="http://schemas.microsoft.com/office/drawing/2014/main" id="{4ED515D4-EA5B-7363-C008-52BF48E51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650" y="5005388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lvl="1" algn="r" rtl="1"/>
            <a:r>
              <a:rPr lang="he-IL" altLang="en-US" b="1">
                <a:solidFill>
                  <a:srgbClr val="FFCC00"/>
                </a:solidFill>
              </a:rPr>
              <a:t>ג. כ"ב תשרי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48201" name="Text Box 73">
            <a:hlinkClick r:id="rId4" action="ppaction://hlinksldjump"/>
            <a:extLst>
              <a:ext uri="{FF2B5EF4-FFF2-40B4-BE49-F238E27FC236}">
                <a16:creationId xmlns:a16="http://schemas.microsoft.com/office/drawing/2014/main" id="{EA3BD7C3-A568-3DAA-1B82-8149C4E44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9075" y="4918075"/>
            <a:ext cx="2857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sz="1600" b="1">
                <a:solidFill>
                  <a:srgbClr val="FFCC00"/>
                </a:solidFill>
                <a:latin typeface="Arial" panose="020B0604020202020204" pitchFamily="34" charset="0"/>
              </a:rPr>
              <a:t>א. </a:t>
            </a:r>
            <a:r>
              <a:rPr lang="he-IL" altLang="en-US" b="1">
                <a:solidFill>
                  <a:srgbClr val="FFCC00"/>
                </a:solidFill>
              </a:rPr>
              <a:t>ט"ו תשרי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48202" name="Text Box 74">
            <a:hlinkClick r:id="rId3" action="ppaction://hlinksldjump"/>
            <a:extLst>
              <a:ext uri="{FF2B5EF4-FFF2-40B4-BE49-F238E27FC236}">
                <a16:creationId xmlns:a16="http://schemas.microsoft.com/office/drawing/2014/main" id="{D4925614-CAA9-0E75-221F-870A5907D3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6035675"/>
            <a:ext cx="3824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ב. י' תשרי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48203" name="Text Box 75">
            <a:hlinkClick r:id="rId3" action="ppaction://hlinksldjump"/>
            <a:extLst>
              <a:ext uri="{FF2B5EF4-FFF2-40B4-BE49-F238E27FC236}">
                <a16:creationId xmlns:a16="http://schemas.microsoft.com/office/drawing/2014/main" id="{D87BB71C-4BA9-E594-CD52-95CF00CDD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650" y="6111875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ד. א' תשרי </a:t>
            </a:r>
            <a:endParaRPr lang="en-US" altLang="en-US" b="1">
              <a:solidFill>
                <a:srgbClr val="FFCC00"/>
              </a:solidFill>
            </a:endParaRPr>
          </a:p>
        </p:txBody>
      </p:sp>
      <p:grpSp>
        <p:nvGrpSpPr>
          <p:cNvPr id="4161" name="Group 78">
            <a:extLst>
              <a:ext uri="{FF2B5EF4-FFF2-40B4-BE49-F238E27FC236}">
                <a16:creationId xmlns:a16="http://schemas.microsoft.com/office/drawing/2014/main" id="{F7240CA5-CE5C-73FD-EB56-3E44F62C250D}"/>
              </a:ext>
            </a:extLst>
          </p:cNvPr>
          <p:cNvGrpSpPr>
            <a:grpSpLocks/>
          </p:cNvGrpSpPr>
          <p:nvPr/>
        </p:nvGrpSpPr>
        <p:grpSpPr bwMode="auto">
          <a:xfrm>
            <a:off x="2989263" y="3948113"/>
            <a:ext cx="1323975" cy="739775"/>
            <a:chOff x="1883" y="2487"/>
            <a:chExt cx="834" cy="466"/>
          </a:xfrm>
        </p:grpSpPr>
        <p:grpSp>
          <p:nvGrpSpPr>
            <p:cNvPr id="4162" name="Group 76">
              <a:extLst>
                <a:ext uri="{FF2B5EF4-FFF2-40B4-BE49-F238E27FC236}">
                  <a16:creationId xmlns:a16="http://schemas.microsoft.com/office/drawing/2014/main" id="{DFC17AD8-6664-3992-F739-0340F33C14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01" y="2514"/>
              <a:ext cx="816" cy="432"/>
              <a:chOff x="1920" y="2496"/>
              <a:chExt cx="816" cy="432"/>
            </a:xfrm>
          </p:grpSpPr>
          <p:sp>
            <p:nvSpPr>
              <p:cNvPr id="4164" name="Oval 14">
                <a:hlinkClick r:id="rId5"/>
                <a:extLst>
                  <a:ext uri="{FF2B5EF4-FFF2-40B4-BE49-F238E27FC236}">
                    <a16:creationId xmlns:a16="http://schemas.microsoft.com/office/drawing/2014/main" id="{AEFD73BE-E4BE-DDB5-4D44-5F7374E33F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" y="2496"/>
                <a:ext cx="816" cy="432"/>
              </a:xfrm>
              <a:prstGeom prst="ellipse">
                <a:avLst/>
              </a:prstGeom>
              <a:noFill/>
              <a:ln w="57150">
                <a:solidFill>
                  <a:srgbClr val="3399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4165" name="AutoShape 65">
                <a:extLst>
                  <a:ext uri="{FF2B5EF4-FFF2-40B4-BE49-F238E27FC236}">
                    <a16:creationId xmlns:a16="http://schemas.microsoft.com/office/drawing/2014/main" id="{CF7D60EB-E1FC-06AF-F2CD-345F04AF52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030" y="2664"/>
                <a:ext cx="192" cy="192"/>
              </a:xfrm>
              <a:prstGeom prst="flowChartDisplay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4166" name="Oval 66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676B68DE-7B03-6841-CFA1-C78DB98BD0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8" y="2568"/>
                <a:ext cx="96" cy="96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4167" name="AutoShape 67">
                <a:extLst>
                  <a:ext uri="{FF2B5EF4-FFF2-40B4-BE49-F238E27FC236}">
                    <a16:creationId xmlns:a16="http://schemas.microsoft.com/office/drawing/2014/main" id="{3E3F9A72-163C-65FE-0558-FEFEB26885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222" y="2712"/>
                <a:ext cx="192" cy="192"/>
              </a:xfrm>
              <a:prstGeom prst="flowChartDisplay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4168" name="Oval 68">
                <a:extLst>
                  <a:ext uri="{FF2B5EF4-FFF2-40B4-BE49-F238E27FC236}">
                    <a16:creationId xmlns:a16="http://schemas.microsoft.com/office/drawing/2014/main" id="{E79D742F-9B2D-FE74-67AB-77512782D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0" y="2616"/>
                <a:ext cx="96" cy="96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4169" name="AutoShape 69">
                <a:extLst>
                  <a:ext uri="{FF2B5EF4-FFF2-40B4-BE49-F238E27FC236}">
                    <a16:creationId xmlns:a16="http://schemas.microsoft.com/office/drawing/2014/main" id="{D6E759CF-7898-113F-8E75-A347542D02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414" y="2664"/>
                <a:ext cx="192" cy="192"/>
              </a:xfrm>
              <a:prstGeom prst="flowChartDisplay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4170" name="Oval 70">
                <a:extLst>
                  <a:ext uri="{FF2B5EF4-FFF2-40B4-BE49-F238E27FC236}">
                    <a16:creationId xmlns:a16="http://schemas.microsoft.com/office/drawing/2014/main" id="{744B1091-99C5-6DB3-8015-9150F2691B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2" y="2568"/>
                <a:ext cx="96" cy="96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</p:grpSp>
        <p:sp>
          <p:nvSpPr>
            <p:cNvPr id="4163" name="Oval 77">
              <a:hlinkClick r:id="rId6" action="ppaction://hlinksldjump"/>
              <a:extLst>
                <a:ext uri="{FF2B5EF4-FFF2-40B4-BE49-F238E27FC236}">
                  <a16:creationId xmlns:a16="http://schemas.microsoft.com/office/drawing/2014/main" id="{73B5C9CE-A359-5967-8783-60ACEB57AE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" y="2487"/>
              <a:ext cx="832" cy="466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</p:grp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99" grpId="0" animBg="1" autoUpdateAnimBg="0"/>
      <p:bldP spid="48200" grpId="0"/>
      <p:bldP spid="48201" grpId="0" autoUpdateAnimBg="0"/>
      <p:bldP spid="48202" grpId="0" autoUpdateAnimBg="0"/>
      <p:bldP spid="4820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148A84D1-A1C1-D97B-3472-D86C8E37AF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35013" y="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altLang="en-US">
                <a:solidFill>
                  <a:schemeClr val="bg1"/>
                </a:solidFill>
                <a:cs typeface="Times New Roman" panose="02020603050405020304" pitchFamily="18" charset="0"/>
              </a:rPr>
              <a:t>דעת הקהל</a:t>
            </a:r>
            <a:endParaRPr lang="en-US" altLang="en-US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5123" name="Group 6">
            <a:extLst>
              <a:ext uri="{FF2B5EF4-FFF2-40B4-BE49-F238E27FC236}">
                <a16:creationId xmlns:a16="http://schemas.microsoft.com/office/drawing/2014/main" id="{71852C79-4D8C-854C-A5C7-12B2ED7D54E2}"/>
              </a:ext>
            </a:extLst>
          </p:cNvPr>
          <p:cNvGrpSpPr>
            <a:grpSpLocks/>
          </p:cNvGrpSpPr>
          <p:nvPr/>
        </p:nvGrpSpPr>
        <p:grpSpPr bwMode="auto">
          <a:xfrm>
            <a:off x="2886075" y="1836738"/>
            <a:ext cx="750888" cy="4721225"/>
            <a:chOff x="1431" y="1346"/>
            <a:chExt cx="473" cy="2974"/>
          </a:xfrm>
        </p:grpSpPr>
        <p:sp>
          <p:nvSpPr>
            <p:cNvPr id="5134" name="Rectangle 7">
              <a:extLst>
                <a:ext uri="{FF2B5EF4-FFF2-40B4-BE49-F238E27FC236}">
                  <a16:creationId xmlns:a16="http://schemas.microsoft.com/office/drawing/2014/main" id="{80E183D8-E28C-0054-1FA0-12609072705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431" y="1346"/>
              <a:ext cx="473" cy="2974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5135" name="Text Box 8">
              <a:extLst>
                <a:ext uri="{FF2B5EF4-FFF2-40B4-BE49-F238E27FC236}">
                  <a16:creationId xmlns:a16="http://schemas.microsoft.com/office/drawing/2014/main" id="{2C76EF43-6862-D590-35ED-447F387D2E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508" y="2992"/>
              <a:ext cx="23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ד.  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5124" name="Group 18">
            <a:extLst>
              <a:ext uri="{FF2B5EF4-FFF2-40B4-BE49-F238E27FC236}">
                <a16:creationId xmlns:a16="http://schemas.microsoft.com/office/drawing/2014/main" id="{69B9DDC1-2FAB-7AF7-C02D-5040CF497991}"/>
              </a:ext>
            </a:extLst>
          </p:cNvPr>
          <p:cNvGrpSpPr>
            <a:grpSpLocks/>
          </p:cNvGrpSpPr>
          <p:nvPr/>
        </p:nvGrpSpPr>
        <p:grpSpPr bwMode="auto">
          <a:xfrm>
            <a:off x="4222750" y="3865563"/>
            <a:ext cx="781050" cy="2698750"/>
            <a:chOff x="2660" y="2435"/>
            <a:chExt cx="492" cy="1700"/>
          </a:xfrm>
        </p:grpSpPr>
        <p:sp>
          <p:nvSpPr>
            <p:cNvPr id="5132" name="Rectangle 4">
              <a:extLst>
                <a:ext uri="{FF2B5EF4-FFF2-40B4-BE49-F238E27FC236}">
                  <a16:creationId xmlns:a16="http://schemas.microsoft.com/office/drawing/2014/main" id="{3EFB3584-A2DC-D765-032B-3636A6B6DE2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660" y="2435"/>
              <a:ext cx="492" cy="1700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5133" name="Text Box 11">
              <a:extLst>
                <a:ext uri="{FF2B5EF4-FFF2-40B4-BE49-F238E27FC236}">
                  <a16:creationId xmlns:a16="http://schemas.microsoft.com/office/drawing/2014/main" id="{46D38885-A1AB-904A-D96F-A8F8B5CC32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2109" y="3146"/>
              <a:ext cx="159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ג. 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5125" name="Group 12">
            <a:extLst>
              <a:ext uri="{FF2B5EF4-FFF2-40B4-BE49-F238E27FC236}">
                <a16:creationId xmlns:a16="http://schemas.microsoft.com/office/drawing/2014/main" id="{90B784E8-2B1B-4FEA-8E7A-F94763A85953}"/>
              </a:ext>
            </a:extLst>
          </p:cNvPr>
          <p:cNvGrpSpPr>
            <a:grpSpLocks/>
          </p:cNvGrpSpPr>
          <p:nvPr/>
        </p:nvGrpSpPr>
        <p:grpSpPr bwMode="auto">
          <a:xfrm>
            <a:off x="5997575" y="2662238"/>
            <a:ext cx="771525" cy="3895725"/>
            <a:chOff x="3602" y="1866"/>
            <a:chExt cx="486" cy="2454"/>
          </a:xfrm>
        </p:grpSpPr>
        <p:sp>
          <p:nvSpPr>
            <p:cNvPr id="5130" name="Rectangle 13">
              <a:extLst>
                <a:ext uri="{FF2B5EF4-FFF2-40B4-BE49-F238E27FC236}">
                  <a16:creationId xmlns:a16="http://schemas.microsoft.com/office/drawing/2014/main" id="{B1CC6986-6DE1-3982-1EA6-4FC2DE0318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" y="1949"/>
              <a:ext cx="486" cy="2371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5131" name="Text Box 14">
              <a:extLst>
                <a:ext uri="{FF2B5EF4-FFF2-40B4-BE49-F238E27FC236}">
                  <a16:creationId xmlns:a16="http://schemas.microsoft.com/office/drawing/2014/main" id="{4F88FAE6-8E60-A650-E8D6-5E61B82D13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2648" y="2927"/>
              <a:ext cx="240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ב. 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  <p:sp>
        <p:nvSpPr>
          <p:cNvPr id="65551" name="AutoShape 15">
            <a:hlinkClick r:id="rId3" action="ppaction://hlinksldjump" highlightClick="1">
              <a:snd r:embed="rId4" name="arrow.wav"/>
            </a:hlinkClick>
            <a:extLst>
              <a:ext uri="{FF2B5EF4-FFF2-40B4-BE49-F238E27FC236}">
                <a16:creationId xmlns:a16="http://schemas.microsoft.com/office/drawing/2014/main" id="{AA0A2256-33FE-1A1D-FC9F-6D06BB204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900" y="3663950"/>
            <a:ext cx="1389063" cy="1336675"/>
          </a:xfrm>
          <a:prstGeom prst="actionButtonReturn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grpSp>
        <p:nvGrpSpPr>
          <p:cNvPr id="5127" name="Group 17">
            <a:extLst>
              <a:ext uri="{FF2B5EF4-FFF2-40B4-BE49-F238E27FC236}">
                <a16:creationId xmlns:a16="http://schemas.microsoft.com/office/drawing/2014/main" id="{5BF99A52-61CD-A8CE-2147-78AA7501A749}"/>
              </a:ext>
            </a:extLst>
          </p:cNvPr>
          <p:cNvGrpSpPr>
            <a:grpSpLocks/>
          </p:cNvGrpSpPr>
          <p:nvPr/>
        </p:nvGrpSpPr>
        <p:grpSpPr bwMode="auto">
          <a:xfrm>
            <a:off x="7727950" y="614363"/>
            <a:ext cx="782638" cy="5988050"/>
            <a:chOff x="4868" y="387"/>
            <a:chExt cx="493" cy="3772"/>
          </a:xfrm>
        </p:grpSpPr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B83F4661-8467-0BC6-DDA7-C32186A5B4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8" y="387"/>
              <a:ext cx="493" cy="3772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5129" name="Text Box 5">
              <a:extLst>
                <a:ext uri="{FF2B5EF4-FFF2-40B4-BE49-F238E27FC236}">
                  <a16:creationId xmlns:a16="http://schemas.microsoft.com/office/drawing/2014/main" id="{2C6AD45A-1B09-798E-EC38-B945881A2C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4194" y="3040"/>
              <a:ext cx="18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א.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advClick="0">
    <p:sndAc>
      <p:stSnd>
        <p:snd r:embed="rId2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>
            <a:extLst>
              <a:ext uri="{FF2B5EF4-FFF2-40B4-BE49-F238E27FC236}">
                <a16:creationId xmlns:a16="http://schemas.microsoft.com/office/drawing/2014/main" id="{DA21DF37-A66D-6066-6768-B0A2AA540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F54EA329-3F34-5C48-CE3B-7BB06C68BE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5172075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48" name="Text Box 5">
            <a:extLst>
              <a:ext uri="{FF2B5EF4-FFF2-40B4-BE49-F238E27FC236}">
                <a16:creationId xmlns:a16="http://schemas.microsoft.com/office/drawing/2014/main" id="{D49F82F9-E821-FA6D-2987-9DE5296DD9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6149" name="Text Box 6">
            <a:extLst>
              <a:ext uri="{FF2B5EF4-FFF2-40B4-BE49-F238E27FC236}">
                <a16:creationId xmlns:a16="http://schemas.microsoft.com/office/drawing/2014/main" id="{E8F3DEAE-71BB-7ADD-E595-FAB2FCB8C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0" name="Text Box 7">
            <a:extLst>
              <a:ext uri="{FF2B5EF4-FFF2-40B4-BE49-F238E27FC236}">
                <a16:creationId xmlns:a16="http://schemas.microsoft.com/office/drawing/2014/main" id="{F432871B-8B02-A29F-9A7C-493898FF1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1" name="Text Box 8">
            <a:extLst>
              <a:ext uri="{FF2B5EF4-FFF2-40B4-BE49-F238E27FC236}">
                <a16:creationId xmlns:a16="http://schemas.microsoft.com/office/drawing/2014/main" id="{5CBC4918-E55C-4058-EC79-D748D6711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2" name="Text Box 9">
            <a:extLst>
              <a:ext uri="{FF2B5EF4-FFF2-40B4-BE49-F238E27FC236}">
                <a16:creationId xmlns:a16="http://schemas.microsoft.com/office/drawing/2014/main" id="{479BA9D8-188C-D69B-9D2C-DD565A458A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3" name="Text Box 10">
            <a:extLst>
              <a:ext uri="{FF2B5EF4-FFF2-40B4-BE49-F238E27FC236}">
                <a16:creationId xmlns:a16="http://schemas.microsoft.com/office/drawing/2014/main" id="{395EE28B-6713-16F7-7583-82F7E058A7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6154" name="Text Box 11">
            <a:extLst>
              <a:ext uri="{FF2B5EF4-FFF2-40B4-BE49-F238E27FC236}">
                <a16:creationId xmlns:a16="http://schemas.microsoft.com/office/drawing/2014/main" id="{C7AA67F9-E484-158F-097F-3E935A031B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5" name="Text Box 12">
            <a:extLst>
              <a:ext uri="{FF2B5EF4-FFF2-40B4-BE49-F238E27FC236}">
                <a16:creationId xmlns:a16="http://schemas.microsoft.com/office/drawing/2014/main" id="{91B75A71-12FA-00B7-C2D8-67CF4A3E2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6" name="Text Box 13">
            <a:extLst>
              <a:ext uri="{FF2B5EF4-FFF2-40B4-BE49-F238E27FC236}">
                <a16:creationId xmlns:a16="http://schemas.microsoft.com/office/drawing/2014/main" id="{CD31B80E-B659-E0FF-4BCA-C0C3488DC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7" name="Text Box 14">
            <a:extLst>
              <a:ext uri="{FF2B5EF4-FFF2-40B4-BE49-F238E27FC236}">
                <a16:creationId xmlns:a16="http://schemas.microsoft.com/office/drawing/2014/main" id="{F00AB667-AC32-6492-F312-86AF55288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58" name="Text Box 15">
            <a:extLst>
              <a:ext uri="{FF2B5EF4-FFF2-40B4-BE49-F238E27FC236}">
                <a16:creationId xmlns:a16="http://schemas.microsoft.com/office/drawing/2014/main" id="{9A907886-9A9E-6A23-569C-33C0AC298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6159" name="Text Box 16">
            <a:extLst>
              <a:ext uri="{FF2B5EF4-FFF2-40B4-BE49-F238E27FC236}">
                <a16:creationId xmlns:a16="http://schemas.microsoft.com/office/drawing/2014/main" id="{AE6E559A-A8CF-0D51-1F0D-AD89B6C160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0" name="Text Box 17">
            <a:extLst>
              <a:ext uri="{FF2B5EF4-FFF2-40B4-BE49-F238E27FC236}">
                <a16:creationId xmlns:a16="http://schemas.microsoft.com/office/drawing/2014/main" id="{31D6D99C-4F71-0788-6D97-06AD2DB70B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1" name="Text Box 18">
            <a:extLst>
              <a:ext uri="{FF2B5EF4-FFF2-40B4-BE49-F238E27FC236}">
                <a16:creationId xmlns:a16="http://schemas.microsoft.com/office/drawing/2014/main" id="{29C25986-5FCF-99DB-385F-D70FB7B7E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2" name="Text Box 19">
            <a:extLst>
              <a:ext uri="{FF2B5EF4-FFF2-40B4-BE49-F238E27FC236}">
                <a16:creationId xmlns:a16="http://schemas.microsoft.com/office/drawing/2014/main" id="{20504B11-7EAF-8FCD-A803-715AC10C5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3" name="Text Box 20">
            <a:extLst>
              <a:ext uri="{FF2B5EF4-FFF2-40B4-BE49-F238E27FC236}">
                <a16:creationId xmlns:a16="http://schemas.microsoft.com/office/drawing/2014/main" id="{6D0E09D6-2FE3-2C21-0ECE-5F61AC83B2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6164" name="Text Box 21">
            <a:extLst>
              <a:ext uri="{FF2B5EF4-FFF2-40B4-BE49-F238E27FC236}">
                <a16:creationId xmlns:a16="http://schemas.microsoft.com/office/drawing/2014/main" id="{734EE1CC-FF5D-217C-07A0-AF5E260C69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5" name="Text Box 22">
            <a:extLst>
              <a:ext uri="{FF2B5EF4-FFF2-40B4-BE49-F238E27FC236}">
                <a16:creationId xmlns:a16="http://schemas.microsoft.com/office/drawing/2014/main" id="{2A48E1B1-1C3E-2F7C-6E55-D4C97A17F4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6" name="Text Box 23">
            <a:extLst>
              <a:ext uri="{FF2B5EF4-FFF2-40B4-BE49-F238E27FC236}">
                <a16:creationId xmlns:a16="http://schemas.microsoft.com/office/drawing/2014/main" id="{79A57675-96ED-147F-BDEF-F5921246E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7" name="Text Box 24">
            <a:extLst>
              <a:ext uri="{FF2B5EF4-FFF2-40B4-BE49-F238E27FC236}">
                <a16:creationId xmlns:a16="http://schemas.microsoft.com/office/drawing/2014/main" id="{AA959D2A-0256-7498-F079-0361F437A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68" name="Text Box 25">
            <a:extLst>
              <a:ext uri="{FF2B5EF4-FFF2-40B4-BE49-F238E27FC236}">
                <a16:creationId xmlns:a16="http://schemas.microsoft.com/office/drawing/2014/main" id="{EA3EE3E6-C3F0-1DBA-07E6-491C81EFA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6169" name="Text Box 26">
            <a:extLst>
              <a:ext uri="{FF2B5EF4-FFF2-40B4-BE49-F238E27FC236}">
                <a16:creationId xmlns:a16="http://schemas.microsoft.com/office/drawing/2014/main" id="{937A35B2-A414-D41C-2D9F-29F4D7CBF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0" name="Text Box 27">
            <a:extLst>
              <a:ext uri="{FF2B5EF4-FFF2-40B4-BE49-F238E27FC236}">
                <a16:creationId xmlns:a16="http://schemas.microsoft.com/office/drawing/2014/main" id="{0CF52349-816C-DED1-9E5E-C029EE25E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1" name="Text Box 28">
            <a:extLst>
              <a:ext uri="{FF2B5EF4-FFF2-40B4-BE49-F238E27FC236}">
                <a16:creationId xmlns:a16="http://schemas.microsoft.com/office/drawing/2014/main" id="{8955A132-299E-2B67-D627-4C70785B2A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2" name="Text Box 29">
            <a:extLst>
              <a:ext uri="{FF2B5EF4-FFF2-40B4-BE49-F238E27FC236}">
                <a16:creationId xmlns:a16="http://schemas.microsoft.com/office/drawing/2014/main" id="{38835BB2-6442-C78A-E3E9-A371F05E0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3" name="Text Box 30">
            <a:extLst>
              <a:ext uri="{FF2B5EF4-FFF2-40B4-BE49-F238E27FC236}">
                <a16:creationId xmlns:a16="http://schemas.microsoft.com/office/drawing/2014/main" id="{D96B6DEB-8FDA-22AC-575E-EE4933EAF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6174" name="Text Box 31">
            <a:extLst>
              <a:ext uri="{FF2B5EF4-FFF2-40B4-BE49-F238E27FC236}">
                <a16:creationId xmlns:a16="http://schemas.microsoft.com/office/drawing/2014/main" id="{FB9A44E1-957B-08D4-4A55-5A07ECC1E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5" name="Text Box 32">
            <a:extLst>
              <a:ext uri="{FF2B5EF4-FFF2-40B4-BE49-F238E27FC236}">
                <a16:creationId xmlns:a16="http://schemas.microsoft.com/office/drawing/2014/main" id="{3BF67377-D2AB-62C9-A5F1-95F4CDE03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6" name="Text Box 33">
            <a:extLst>
              <a:ext uri="{FF2B5EF4-FFF2-40B4-BE49-F238E27FC236}">
                <a16:creationId xmlns:a16="http://schemas.microsoft.com/office/drawing/2014/main" id="{BDCB3C38-AF55-C6ED-37A6-C871B58FC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7" name="Text Box 34">
            <a:extLst>
              <a:ext uri="{FF2B5EF4-FFF2-40B4-BE49-F238E27FC236}">
                <a16:creationId xmlns:a16="http://schemas.microsoft.com/office/drawing/2014/main" id="{356DA077-5297-B58A-E64F-80F793B679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6178" name="Oval 35">
            <a:extLst>
              <a:ext uri="{FF2B5EF4-FFF2-40B4-BE49-F238E27FC236}">
                <a16:creationId xmlns:a16="http://schemas.microsoft.com/office/drawing/2014/main" id="{A8C8DBA1-0F4A-5AB7-20DD-57D7D378F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79" name="Oval 36">
            <a:extLst>
              <a:ext uri="{FF2B5EF4-FFF2-40B4-BE49-F238E27FC236}">
                <a16:creationId xmlns:a16="http://schemas.microsoft.com/office/drawing/2014/main" id="{49D41E85-75F6-7BA3-2BCF-DE58902CB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0" name="Oval 37">
            <a:extLst>
              <a:ext uri="{FF2B5EF4-FFF2-40B4-BE49-F238E27FC236}">
                <a16:creationId xmlns:a16="http://schemas.microsoft.com/office/drawing/2014/main" id="{93198B0B-ED12-9110-4AE0-94721B41C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1" name="Oval 38">
            <a:extLst>
              <a:ext uri="{FF2B5EF4-FFF2-40B4-BE49-F238E27FC236}">
                <a16:creationId xmlns:a16="http://schemas.microsoft.com/office/drawing/2014/main" id="{86DFBCF7-5016-2EED-0EBD-CF43BA41E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2" name="Oval 39">
            <a:extLst>
              <a:ext uri="{FF2B5EF4-FFF2-40B4-BE49-F238E27FC236}">
                <a16:creationId xmlns:a16="http://schemas.microsoft.com/office/drawing/2014/main" id="{ECC31A16-50EB-EF78-8A75-7244CDCCF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3" name="Oval 40">
            <a:extLst>
              <a:ext uri="{FF2B5EF4-FFF2-40B4-BE49-F238E27FC236}">
                <a16:creationId xmlns:a16="http://schemas.microsoft.com/office/drawing/2014/main" id="{AA91A5E1-C973-874F-07D0-769FC1BCF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4" name="Oval 41">
            <a:extLst>
              <a:ext uri="{FF2B5EF4-FFF2-40B4-BE49-F238E27FC236}">
                <a16:creationId xmlns:a16="http://schemas.microsoft.com/office/drawing/2014/main" id="{FCD72289-93A3-B7C2-737F-8DE03B97C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5" name="Oval 42">
            <a:extLst>
              <a:ext uri="{FF2B5EF4-FFF2-40B4-BE49-F238E27FC236}">
                <a16:creationId xmlns:a16="http://schemas.microsoft.com/office/drawing/2014/main" id="{D547DC18-76A1-2DCA-47F2-C7D547A8D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6" name="Oval 43">
            <a:extLst>
              <a:ext uri="{FF2B5EF4-FFF2-40B4-BE49-F238E27FC236}">
                <a16:creationId xmlns:a16="http://schemas.microsoft.com/office/drawing/2014/main" id="{7205AABC-F2E9-C0B5-D363-3325AB520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7" name="Oval 44">
            <a:extLst>
              <a:ext uri="{FF2B5EF4-FFF2-40B4-BE49-F238E27FC236}">
                <a16:creationId xmlns:a16="http://schemas.microsoft.com/office/drawing/2014/main" id="{71B397C7-5104-A831-FC79-1323911AF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6188" name="Oval 45">
            <a:extLst>
              <a:ext uri="{FF2B5EF4-FFF2-40B4-BE49-F238E27FC236}">
                <a16:creationId xmlns:a16="http://schemas.microsoft.com/office/drawing/2014/main" id="{BC127A53-2D9B-0857-F319-9FE2B2E30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89" name="Oval 46">
            <a:extLst>
              <a:ext uri="{FF2B5EF4-FFF2-40B4-BE49-F238E27FC236}">
                <a16:creationId xmlns:a16="http://schemas.microsoft.com/office/drawing/2014/main" id="{4F693ADE-68CD-595E-9CB6-35CB6A937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90" name="Oval 47">
            <a:extLst>
              <a:ext uri="{FF2B5EF4-FFF2-40B4-BE49-F238E27FC236}">
                <a16:creationId xmlns:a16="http://schemas.microsoft.com/office/drawing/2014/main" id="{D385090E-A887-3304-6539-1EE7CB5DB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91" name="Oval 48">
            <a:extLst>
              <a:ext uri="{FF2B5EF4-FFF2-40B4-BE49-F238E27FC236}">
                <a16:creationId xmlns:a16="http://schemas.microsoft.com/office/drawing/2014/main" id="{D363C363-F015-3A22-5558-0FE807B0A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92" name="Oval 49">
            <a:extLst>
              <a:ext uri="{FF2B5EF4-FFF2-40B4-BE49-F238E27FC236}">
                <a16:creationId xmlns:a16="http://schemas.microsoft.com/office/drawing/2014/main" id="{35CE1E56-A193-5AFE-3BD4-8393A0FCD3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193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7E5B7D0-E46F-8E92-4063-0E2C90E259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>
            <a:extLst>
              <a:ext uri="{FF2B5EF4-FFF2-40B4-BE49-F238E27FC236}">
                <a16:creationId xmlns:a16="http://schemas.microsoft.com/office/drawing/2014/main" id="{DECDD4CD-7F98-D0BF-DBA3-C4C6E3BECA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171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0636849E-1BA1-065B-E746-E9A38C4E0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b="1">
              <a:solidFill>
                <a:srgbClr val="FFCC00"/>
              </a:solidFill>
            </a:endParaRPr>
          </a:p>
        </p:txBody>
      </p:sp>
      <p:sp>
        <p:nvSpPr>
          <p:cNvPr id="7172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F525061B-E410-4D4A-FD35-6C1AB72ACD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173" name="AutoShape 6">
            <a:extLst>
              <a:ext uri="{FF2B5EF4-FFF2-40B4-BE49-F238E27FC236}">
                <a16:creationId xmlns:a16="http://schemas.microsoft.com/office/drawing/2014/main" id="{CE5AF79F-87AE-05FB-7EFC-D7C80FF3F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b="1">
              <a:solidFill>
                <a:srgbClr val="FFCC00"/>
              </a:solidFill>
            </a:endParaRPr>
          </a:p>
        </p:txBody>
      </p:sp>
      <p:sp>
        <p:nvSpPr>
          <p:cNvPr id="7174" name="AutoShape 7">
            <a:hlinkClick r:id="rId4" action="ppaction://hlinksldjump"/>
            <a:extLst>
              <a:ext uri="{FF2B5EF4-FFF2-40B4-BE49-F238E27FC236}">
                <a16:creationId xmlns:a16="http://schemas.microsoft.com/office/drawing/2014/main" id="{41541C1B-A3B1-F010-1F66-1A0E627B8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0425" y="5840413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/>
            <a:r>
              <a:rPr lang="he-IL" altLang="en-US" b="1">
                <a:solidFill>
                  <a:srgbClr val="FFCC00"/>
                </a:solidFill>
              </a:rPr>
              <a:t>ב. הסכך (הגג) של הסוכה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7175" name="Line 8">
            <a:extLst>
              <a:ext uri="{FF2B5EF4-FFF2-40B4-BE49-F238E27FC236}">
                <a16:creationId xmlns:a16="http://schemas.microsoft.com/office/drawing/2014/main" id="{A143FBB1-0E42-58A9-DD2A-BDDE19D352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6" name="Line 9">
            <a:extLst>
              <a:ext uri="{FF2B5EF4-FFF2-40B4-BE49-F238E27FC236}">
                <a16:creationId xmlns:a16="http://schemas.microsoft.com/office/drawing/2014/main" id="{8735B4AB-0CD6-6407-60A4-B8677121DD8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7" name="Line 10">
            <a:extLst>
              <a:ext uri="{FF2B5EF4-FFF2-40B4-BE49-F238E27FC236}">
                <a16:creationId xmlns:a16="http://schemas.microsoft.com/office/drawing/2014/main" id="{A4DC909F-0E14-5452-BEFD-41C66A56D50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8" name="Line 11">
            <a:extLst>
              <a:ext uri="{FF2B5EF4-FFF2-40B4-BE49-F238E27FC236}">
                <a16:creationId xmlns:a16="http://schemas.microsoft.com/office/drawing/2014/main" id="{2B097556-47CF-3DB6-03A9-2C060F29653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9" name="Line 12">
            <a:extLst>
              <a:ext uri="{FF2B5EF4-FFF2-40B4-BE49-F238E27FC236}">
                <a16:creationId xmlns:a16="http://schemas.microsoft.com/office/drawing/2014/main" id="{D8737E75-949A-E8B2-3020-EE3222E43D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80" name="Line 13">
            <a:extLst>
              <a:ext uri="{FF2B5EF4-FFF2-40B4-BE49-F238E27FC236}">
                <a16:creationId xmlns:a16="http://schemas.microsoft.com/office/drawing/2014/main" id="{C8EFBD7C-7F4F-9D20-2FA6-CA9995430A9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81" name="Oval 18">
            <a:hlinkClick r:id="rId5" action="ppaction://hlinksldjump"/>
            <a:extLst>
              <a:ext uri="{FF2B5EF4-FFF2-40B4-BE49-F238E27FC236}">
                <a16:creationId xmlns:a16="http://schemas.microsoft.com/office/drawing/2014/main" id="{0FEEDAD9-D047-4C58-C1D0-14B9C66A8E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9624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182" name="Text Box 21">
            <a:hlinkClick r:id="rId5" action="ppaction://hlinksldjump"/>
            <a:extLst>
              <a:ext uri="{FF2B5EF4-FFF2-40B4-BE49-F238E27FC236}">
                <a16:creationId xmlns:a16="http://schemas.microsoft.com/office/drawing/2014/main" id="{FCE4BD20-07A1-432E-B062-F526828D6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" y="41021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bg1"/>
                </a:solidFill>
                <a:latin typeface="Arial" panose="020B0604020202020204" pitchFamily="34" charset="0"/>
              </a:rPr>
              <a:t>50:50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7183" name="Rectangle 22">
            <a:extLst>
              <a:ext uri="{FF2B5EF4-FFF2-40B4-BE49-F238E27FC236}">
                <a16:creationId xmlns:a16="http://schemas.microsoft.com/office/drawing/2014/main" id="{388923F7-F5C1-C3E0-9F99-E2FD70D8E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184" name="Text Box 23">
            <a:extLst>
              <a:ext uri="{FF2B5EF4-FFF2-40B4-BE49-F238E27FC236}">
                <a16:creationId xmlns:a16="http://schemas.microsoft.com/office/drawing/2014/main" id="{E5AAFD76-1ED4-A32B-89B2-CA49FF09F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7185" name="Text Box 24">
            <a:extLst>
              <a:ext uri="{FF2B5EF4-FFF2-40B4-BE49-F238E27FC236}">
                <a16:creationId xmlns:a16="http://schemas.microsoft.com/office/drawing/2014/main" id="{3A14A447-AC25-91AE-9CB6-4B7D87E86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86" name="Text Box 25">
            <a:extLst>
              <a:ext uri="{FF2B5EF4-FFF2-40B4-BE49-F238E27FC236}">
                <a16:creationId xmlns:a16="http://schemas.microsoft.com/office/drawing/2014/main" id="{4B03565C-DD7F-DE8A-34AB-062007697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87" name="Text Box 26">
            <a:extLst>
              <a:ext uri="{FF2B5EF4-FFF2-40B4-BE49-F238E27FC236}">
                <a16:creationId xmlns:a16="http://schemas.microsoft.com/office/drawing/2014/main" id="{D5C4A4C1-CF90-537E-FD9A-6AA94D0C1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88" name="Text Box 27">
            <a:extLst>
              <a:ext uri="{FF2B5EF4-FFF2-40B4-BE49-F238E27FC236}">
                <a16:creationId xmlns:a16="http://schemas.microsoft.com/office/drawing/2014/main" id="{2DA10908-F2F1-F827-8112-9627344BB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89" name="Text Box 28">
            <a:extLst>
              <a:ext uri="{FF2B5EF4-FFF2-40B4-BE49-F238E27FC236}">
                <a16:creationId xmlns:a16="http://schemas.microsoft.com/office/drawing/2014/main" id="{19C371D6-A95D-5079-BA52-FE2DBE2E5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7190" name="Rectangle 29">
            <a:extLst>
              <a:ext uri="{FF2B5EF4-FFF2-40B4-BE49-F238E27FC236}">
                <a16:creationId xmlns:a16="http://schemas.microsoft.com/office/drawing/2014/main" id="{2C9B16F7-9A4A-610E-CA2A-092B1DF35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404336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191" name="Text Box 30">
            <a:extLst>
              <a:ext uri="{FF2B5EF4-FFF2-40B4-BE49-F238E27FC236}">
                <a16:creationId xmlns:a16="http://schemas.microsoft.com/office/drawing/2014/main" id="{07C8FE55-A0DB-9BA1-403B-1EBBC8905B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92" name="Text Box 31">
            <a:extLst>
              <a:ext uri="{FF2B5EF4-FFF2-40B4-BE49-F238E27FC236}">
                <a16:creationId xmlns:a16="http://schemas.microsoft.com/office/drawing/2014/main" id="{B82A8BC7-DBD7-6513-15A0-D5408F0660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93" name="Text Box 32">
            <a:extLst>
              <a:ext uri="{FF2B5EF4-FFF2-40B4-BE49-F238E27FC236}">
                <a16:creationId xmlns:a16="http://schemas.microsoft.com/office/drawing/2014/main" id="{756B0D83-169E-5A16-DCEE-7A6CE897C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94" name="Text Box 33">
            <a:extLst>
              <a:ext uri="{FF2B5EF4-FFF2-40B4-BE49-F238E27FC236}">
                <a16:creationId xmlns:a16="http://schemas.microsoft.com/office/drawing/2014/main" id="{1FD57B01-00A8-4071-2BCA-39A219720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95" name="Text Box 34">
            <a:extLst>
              <a:ext uri="{FF2B5EF4-FFF2-40B4-BE49-F238E27FC236}">
                <a16:creationId xmlns:a16="http://schemas.microsoft.com/office/drawing/2014/main" id="{337980E1-8563-82CE-1845-286F2E3F0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7196" name="Text Box 35">
            <a:extLst>
              <a:ext uri="{FF2B5EF4-FFF2-40B4-BE49-F238E27FC236}">
                <a16:creationId xmlns:a16="http://schemas.microsoft.com/office/drawing/2014/main" id="{466C2FAE-FABC-8E1F-F697-FD020A2DC7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97" name="Text Box 36">
            <a:extLst>
              <a:ext uri="{FF2B5EF4-FFF2-40B4-BE49-F238E27FC236}">
                <a16:creationId xmlns:a16="http://schemas.microsoft.com/office/drawing/2014/main" id="{22528723-5B8B-EC6C-D1F2-6F32EDBA2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98" name="Text Box 37">
            <a:extLst>
              <a:ext uri="{FF2B5EF4-FFF2-40B4-BE49-F238E27FC236}">
                <a16:creationId xmlns:a16="http://schemas.microsoft.com/office/drawing/2014/main" id="{704995E7-C7F6-3FE0-D196-26EB127CA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199" name="Text Box 38">
            <a:extLst>
              <a:ext uri="{FF2B5EF4-FFF2-40B4-BE49-F238E27FC236}">
                <a16:creationId xmlns:a16="http://schemas.microsoft.com/office/drawing/2014/main" id="{F16F6379-8681-D908-7968-9C7B6108B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0" name="Text Box 39">
            <a:extLst>
              <a:ext uri="{FF2B5EF4-FFF2-40B4-BE49-F238E27FC236}">
                <a16:creationId xmlns:a16="http://schemas.microsoft.com/office/drawing/2014/main" id="{701571FE-CDDE-DF0A-AA51-017F54A801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7201" name="Text Box 40">
            <a:extLst>
              <a:ext uri="{FF2B5EF4-FFF2-40B4-BE49-F238E27FC236}">
                <a16:creationId xmlns:a16="http://schemas.microsoft.com/office/drawing/2014/main" id="{C71FB0B0-77E8-E945-DA1D-660D14704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2" name="Text Box 41">
            <a:extLst>
              <a:ext uri="{FF2B5EF4-FFF2-40B4-BE49-F238E27FC236}">
                <a16:creationId xmlns:a16="http://schemas.microsoft.com/office/drawing/2014/main" id="{C45966A2-F1A3-E269-8D9F-2DF0C8144B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3" name="Text Box 42">
            <a:extLst>
              <a:ext uri="{FF2B5EF4-FFF2-40B4-BE49-F238E27FC236}">
                <a16:creationId xmlns:a16="http://schemas.microsoft.com/office/drawing/2014/main" id="{3B6D9E86-9195-05A7-3E23-3205B0F24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4" name="Text Box 43">
            <a:extLst>
              <a:ext uri="{FF2B5EF4-FFF2-40B4-BE49-F238E27FC236}">
                <a16:creationId xmlns:a16="http://schemas.microsoft.com/office/drawing/2014/main" id="{0802FFE9-4828-E677-7FB0-E7798F8E6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5" name="Text Box 44">
            <a:extLst>
              <a:ext uri="{FF2B5EF4-FFF2-40B4-BE49-F238E27FC236}">
                <a16:creationId xmlns:a16="http://schemas.microsoft.com/office/drawing/2014/main" id="{7E8432D2-4154-F9C6-F69E-41EF102D4B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7206" name="Text Box 45">
            <a:extLst>
              <a:ext uri="{FF2B5EF4-FFF2-40B4-BE49-F238E27FC236}">
                <a16:creationId xmlns:a16="http://schemas.microsoft.com/office/drawing/2014/main" id="{E8CAAD78-2735-0182-A394-BC806E48C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7" name="Text Box 46">
            <a:extLst>
              <a:ext uri="{FF2B5EF4-FFF2-40B4-BE49-F238E27FC236}">
                <a16:creationId xmlns:a16="http://schemas.microsoft.com/office/drawing/2014/main" id="{9FB918D0-D468-3250-58D4-33973CCE1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8" name="Text Box 47">
            <a:extLst>
              <a:ext uri="{FF2B5EF4-FFF2-40B4-BE49-F238E27FC236}">
                <a16:creationId xmlns:a16="http://schemas.microsoft.com/office/drawing/2014/main" id="{32A7AFA1-9659-7EE4-5CEC-C8D21725C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09" name="Text Box 48">
            <a:extLst>
              <a:ext uri="{FF2B5EF4-FFF2-40B4-BE49-F238E27FC236}">
                <a16:creationId xmlns:a16="http://schemas.microsoft.com/office/drawing/2014/main" id="{02A9EF26-EC90-6D62-4FFB-504335CA3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10" name="Text Box 49">
            <a:extLst>
              <a:ext uri="{FF2B5EF4-FFF2-40B4-BE49-F238E27FC236}">
                <a16:creationId xmlns:a16="http://schemas.microsoft.com/office/drawing/2014/main" id="{273FC9B3-4431-DD70-8216-E2FC8D2A1D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7211" name="Text Box 50">
            <a:extLst>
              <a:ext uri="{FF2B5EF4-FFF2-40B4-BE49-F238E27FC236}">
                <a16:creationId xmlns:a16="http://schemas.microsoft.com/office/drawing/2014/main" id="{BA4530FA-5B93-406A-A6D3-FA414BDFEB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12" name="Text Box 51">
            <a:extLst>
              <a:ext uri="{FF2B5EF4-FFF2-40B4-BE49-F238E27FC236}">
                <a16:creationId xmlns:a16="http://schemas.microsoft.com/office/drawing/2014/main" id="{21A8E830-FDFD-247B-D098-F92822C7A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13" name="Text Box 52">
            <a:extLst>
              <a:ext uri="{FF2B5EF4-FFF2-40B4-BE49-F238E27FC236}">
                <a16:creationId xmlns:a16="http://schemas.microsoft.com/office/drawing/2014/main" id="{D1D6C27D-DC1F-82A6-19CA-00A3DF534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7214" name="Oval 54">
            <a:extLst>
              <a:ext uri="{FF2B5EF4-FFF2-40B4-BE49-F238E27FC236}">
                <a16:creationId xmlns:a16="http://schemas.microsoft.com/office/drawing/2014/main" id="{D39153BE-40BD-763A-ACD2-B6940418E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15" name="Oval 55">
            <a:extLst>
              <a:ext uri="{FF2B5EF4-FFF2-40B4-BE49-F238E27FC236}">
                <a16:creationId xmlns:a16="http://schemas.microsoft.com/office/drawing/2014/main" id="{03CB65E0-3CAA-ABD7-22B4-FCEBC0319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16" name="Oval 56">
            <a:extLst>
              <a:ext uri="{FF2B5EF4-FFF2-40B4-BE49-F238E27FC236}">
                <a16:creationId xmlns:a16="http://schemas.microsoft.com/office/drawing/2014/main" id="{8809A6B7-F673-FBAD-850E-8D18FBF2C2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17" name="Oval 57">
            <a:extLst>
              <a:ext uri="{FF2B5EF4-FFF2-40B4-BE49-F238E27FC236}">
                <a16:creationId xmlns:a16="http://schemas.microsoft.com/office/drawing/2014/main" id="{18BD6D8C-7985-D7D0-AC8A-D59CE6313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18" name="Oval 58">
            <a:extLst>
              <a:ext uri="{FF2B5EF4-FFF2-40B4-BE49-F238E27FC236}">
                <a16:creationId xmlns:a16="http://schemas.microsoft.com/office/drawing/2014/main" id="{A6AA94B5-B33A-E443-2923-A58288942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19" name="Oval 59">
            <a:extLst>
              <a:ext uri="{FF2B5EF4-FFF2-40B4-BE49-F238E27FC236}">
                <a16:creationId xmlns:a16="http://schemas.microsoft.com/office/drawing/2014/main" id="{9F5C6AA8-69AD-63E4-29F8-D6D2D497D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0" name="Oval 60">
            <a:extLst>
              <a:ext uri="{FF2B5EF4-FFF2-40B4-BE49-F238E27FC236}">
                <a16:creationId xmlns:a16="http://schemas.microsoft.com/office/drawing/2014/main" id="{B06379B3-E958-1D97-0AB6-729CAAC6C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1" name="Oval 61">
            <a:extLst>
              <a:ext uri="{FF2B5EF4-FFF2-40B4-BE49-F238E27FC236}">
                <a16:creationId xmlns:a16="http://schemas.microsoft.com/office/drawing/2014/main" id="{88A2F837-0057-F76C-FAEA-876C9C54D0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2" name="Oval 62">
            <a:extLst>
              <a:ext uri="{FF2B5EF4-FFF2-40B4-BE49-F238E27FC236}">
                <a16:creationId xmlns:a16="http://schemas.microsoft.com/office/drawing/2014/main" id="{EB03F3F1-843F-1E90-2CF7-C1CA6100D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3" name="Oval 63">
            <a:extLst>
              <a:ext uri="{FF2B5EF4-FFF2-40B4-BE49-F238E27FC236}">
                <a16:creationId xmlns:a16="http://schemas.microsoft.com/office/drawing/2014/main" id="{3B5FFCA8-DC29-30C1-9C7A-A7F4D0F48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7224" name="Oval 64">
            <a:extLst>
              <a:ext uri="{FF2B5EF4-FFF2-40B4-BE49-F238E27FC236}">
                <a16:creationId xmlns:a16="http://schemas.microsoft.com/office/drawing/2014/main" id="{F9B46047-E40B-5B0D-FED3-DA5792C22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5" name="Oval 65">
            <a:extLst>
              <a:ext uri="{FF2B5EF4-FFF2-40B4-BE49-F238E27FC236}">
                <a16:creationId xmlns:a16="http://schemas.microsoft.com/office/drawing/2014/main" id="{749D33E6-AA4A-D2A5-2BF0-901369390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6" name="Oval 66">
            <a:extLst>
              <a:ext uri="{FF2B5EF4-FFF2-40B4-BE49-F238E27FC236}">
                <a16:creationId xmlns:a16="http://schemas.microsoft.com/office/drawing/2014/main" id="{CBF7F992-E3EF-7AFB-5971-46844607CF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7" name="Oval 67">
            <a:extLst>
              <a:ext uri="{FF2B5EF4-FFF2-40B4-BE49-F238E27FC236}">
                <a16:creationId xmlns:a16="http://schemas.microsoft.com/office/drawing/2014/main" id="{EBDDD8EB-1930-3981-268B-017267161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228" name="Oval 68">
            <a:extLst>
              <a:ext uri="{FF2B5EF4-FFF2-40B4-BE49-F238E27FC236}">
                <a16:creationId xmlns:a16="http://schemas.microsoft.com/office/drawing/2014/main" id="{A8C7AEB8-AE57-2645-ABBA-818534E1B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87" name="AutoShape 95">
            <a:extLst>
              <a:ext uri="{FF2B5EF4-FFF2-40B4-BE49-F238E27FC236}">
                <a16:creationId xmlns:a16="http://schemas.microsoft.com/office/drawing/2014/main" id="{1978DD6A-6E5B-F6AD-A087-246208C3A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138" y="1439863"/>
            <a:ext cx="5781675" cy="1209675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2. מָהֵן דְּפָנוֹת הַסֻּכָּה?</a:t>
            </a:r>
            <a:endParaRPr lang="en-US" altLang="en-US" b="1"/>
          </a:p>
        </p:txBody>
      </p:sp>
      <p:sp>
        <p:nvSpPr>
          <p:cNvPr id="8288" name="Text Box 96">
            <a:hlinkClick r:id="rId3" action="ppaction://hlinksldjump"/>
            <a:extLst>
              <a:ext uri="{FF2B5EF4-FFF2-40B4-BE49-F238E27FC236}">
                <a16:creationId xmlns:a16="http://schemas.microsoft.com/office/drawing/2014/main" id="{FB1FA9FC-AE76-2FB8-4C00-4FC8701C9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775" y="4854575"/>
            <a:ext cx="36576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א. הקירות (הצדדים) של הסוכה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8289" name="Text Box 97">
            <a:hlinkClick r:id="rId4" action="ppaction://hlinksldjump"/>
            <a:extLst>
              <a:ext uri="{FF2B5EF4-FFF2-40B4-BE49-F238E27FC236}">
                <a16:creationId xmlns:a16="http://schemas.microsoft.com/office/drawing/2014/main" id="{3AA56517-580F-23E8-3DD3-2B74021A4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3663" y="5064125"/>
            <a:ext cx="4037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ג. המצוות של הסוכה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8291" name="Text Box 99">
            <a:hlinkClick r:id="rId4" action="ppaction://hlinksldjump"/>
            <a:extLst>
              <a:ext uri="{FF2B5EF4-FFF2-40B4-BE49-F238E27FC236}">
                <a16:creationId xmlns:a16="http://schemas.microsoft.com/office/drawing/2014/main" id="{22360C2F-17F1-C7E0-5F4F-975B57ADBF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22263" y="6064250"/>
            <a:ext cx="4264026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ד. האורחות שבאות לסוכה</a:t>
            </a:r>
            <a:endParaRPr lang="en-US" altLang="en-US" sz="2000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8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87" grpId="0" animBg="1" autoUpdateAnimBg="0"/>
      <p:bldP spid="8288" grpId="0" autoUpdateAnimBg="0"/>
      <p:bldP spid="8289" grpId="0" autoUpdateAnimBg="0"/>
      <p:bldP spid="8291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C98E830C-AF81-B21D-A843-069049AB0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195" name="AutoShape 3">
            <a:hlinkClick r:id="rId3" action="ppaction://hlinksldjump"/>
            <a:extLst>
              <a:ext uri="{FF2B5EF4-FFF2-40B4-BE49-F238E27FC236}">
                <a16:creationId xmlns:a16="http://schemas.microsoft.com/office/drawing/2014/main" id="{8871DD4A-2069-90B1-8E74-17B763A3B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ג. המצוות של הסוכה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819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E2289B35-40F1-1409-51F0-84F4C800D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3275" y="47752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197" name="AutoShape 5">
            <a:extLst>
              <a:ext uri="{FF2B5EF4-FFF2-40B4-BE49-F238E27FC236}">
                <a16:creationId xmlns:a16="http://schemas.microsoft.com/office/drawing/2014/main" id="{36ED70D5-4AD0-9808-D2A6-57AE084681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b="1">
              <a:solidFill>
                <a:srgbClr val="FFCC00"/>
              </a:solidFill>
            </a:endParaRPr>
          </a:p>
        </p:txBody>
      </p:sp>
      <p:sp>
        <p:nvSpPr>
          <p:cNvPr id="8198" name="AutoShape 6">
            <a:extLst>
              <a:ext uri="{FF2B5EF4-FFF2-40B4-BE49-F238E27FC236}">
                <a16:creationId xmlns:a16="http://schemas.microsoft.com/office/drawing/2014/main" id="{3DD17215-E885-C4AC-F2B8-CDFA48373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3275" y="5943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>
              <a:solidFill>
                <a:srgbClr val="FFCC00"/>
              </a:solidFill>
            </a:endParaRPr>
          </a:p>
        </p:txBody>
      </p:sp>
      <p:sp>
        <p:nvSpPr>
          <p:cNvPr id="8199" name="Line 7">
            <a:extLst>
              <a:ext uri="{FF2B5EF4-FFF2-40B4-BE49-F238E27FC236}">
                <a16:creationId xmlns:a16="http://schemas.microsoft.com/office/drawing/2014/main" id="{9A70DBD6-F6B0-F58E-BD93-8E8084E5C1C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0" name="Line 8">
            <a:extLst>
              <a:ext uri="{FF2B5EF4-FFF2-40B4-BE49-F238E27FC236}">
                <a16:creationId xmlns:a16="http://schemas.microsoft.com/office/drawing/2014/main" id="{B057DD9D-5EBD-C1B7-FD22-CA5516710B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1" name="Line 9">
            <a:extLst>
              <a:ext uri="{FF2B5EF4-FFF2-40B4-BE49-F238E27FC236}">
                <a16:creationId xmlns:a16="http://schemas.microsoft.com/office/drawing/2014/main" id="{0E299680-48AE-3044-E9CD-C709940F255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2" name="Line 10">
            <a:extLst>
              <a:ext uri="{FF2B5EF4-FFF2-40B4-BE49-F238E27FC236}">
                <a16:creationId xmlns:a16="http://schemas.microsoft.com/office/drawing/2014/main" id="{76EFDC31-EA6E-470E-01B4-C8B31336DD5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3" name="Line 11">
            <a:extLst>
              <a:ext uri="{FF2B5EF4-FFF2-40B4-BE49-F238E27FC236}">
                <a16:creationId xmlns:a16="http://schemas.microsoft.com/office/drawing/2014/main" id="{7DB6A3B8-DA2B-DCAA-9C2D-1F204BF1B6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4" name="Line 12">
            <a:extLst>
              <a:ext uri="{FF2B5EF4-FFF2-40B4-BE49-F238E27FC236}">
                <a16:creationId xmlns:a16="http://schemas.microsoft.com/office/drawing/2014/main" id="{F48133EF-3250-F38C-53E3-40EEF05A32C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5" name="Rectangle 17">
            <a:extLst>
              <a:ext uri="{FF2B5EF4-FFF2-40B4-BE49-F238E27FC236}">
                <a16:creationId xmlns:a16="http://schemas.microsoft.com/office/drawing/2014/main" id="{777474CE-F88F-154E-DB91-8D50EEC58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06" name="Text Box 18">
            <a:extLst>
              <a:ext uri="{FF2B5EF4-FFF2-40B4-BE49-F238E27FC236}">
                <a16:creationId xmlns:a16="http://schemas.microsoft.com/office/drawing/2014/main" id="{F667C174-E1D3-565F-917B-8B1DC3145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8207" name="Text Box 19">
            <a:extLst>
              <a:ext uri="{FF2B5EF4-FFF2-40B4-BE49-F238E27FC236}">
                <a16:creationId xmlns:a16="http://schemas.microsoft.com/office/drawing/2014/main" id="{84498EF1-23B1-4107-6947-DDB69EB6B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08" name="Text Box 20">
            <a:extLst>
              <a:ext uri="{FF2B5EF4-FFF2-40B4-BE49-F238E27FC236}">
                <a16:creationId xmlns:a16="http://schemas.microsoft.com/office/drawing/2014/main" id="{F28139C0-2210-0F20-3017-439BE6959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09" name="Text Box 21">
            <a:extLst>
              <a:ext uri="{FF2B5EF4-FFF2-40B4-BE49-F238E27FC236}">
                <a16:creationId xmlns:a16="http://schemas.microsoft.com/office/drawing/2014/main" id="{176B40F9-F748-784E-C86F-824C08C22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10" name="Text Box 22">
            <a:extLst>
              <a:ext uri="{FF2B5EF4-FFF2-40B4-BE49-F238E27FC236}">
                <a16:creationId xmlns:a16="http://schemas.microsoft.com/office/drawing/2014/main" id="{748B761D-94CF-3555-8F7D-C1011ADEB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11" name="Text Box 23">
            <a:extLst>
              <a:ext uri="{FF2B5EF4-FFF2-40B4-BE49-F238E27FC236}">
                <a16:creationId xmlns:a16="http://schemas.microsoft.com/office/drawing/2014/main" id="{24415380-8333-9755-83CC-18C453B89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8212" name="Rectangle 24">
            <a:extLst>
              <a:ext uri="{FF2B5EF4-FFF2-40B4-BE49-F238E27FC236}">
                <a16:creationId xmlns:a16="http://schemas.microsoft.com/office/drawing/2014/main" id="{5AE73560-BB65-6596-A3A7-4ECC24B733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404336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13" name="Text Box 25">
            <a:extLst>
              <a:ext uri="{FF2B5EF4-FFF2-40B4-BE49-F238E27FC236}">
                <a16:creationId xmlns:a16="http://schemas.microsoft.com/office/drawing/2014/main" id="{CA04FDFD-605D-A254-7DB8-E3E3BF508C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14" name="Text Box 26">
            <a:extLst>
              <a:ext uri="{FF2B5EF4-FFF2-40B4-BE49-F238E27FC236}">
                <a16:creationId xmlns:a16="http://schemas.microsoft.com/office/drawing/2014/main" id="{EF2F89F1-2D6B-CC9A-9BCE-F755DAFEA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15" name="Text Box 27">
            <a:extLst>
              <a:ext uri="{FF2B5EF4-FFF2-40B4-BE49-F238E27FC236}">
                <a16:creationId xmlns:a16="http://schemas.microsoft.com/office/drawing/2014/main" id="{CDE827F5-62F9-3489-C866-45A5BB641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16" name="Text Box 28">
            <a:extLst>
              <a:ext uri="{FF2B5EF4-FFF2-40B4-BE49-F238E27FC236}">
                <a16:creationId xmlns:a16="http://schemas.microsoft.com/office/drawing/2014/main" id="{0DC641C7-0022-A51C-9074-5F2F8D76F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17" name="Text Box 29">
            <a:extLst>
              <a:ext uri="{FF2B5EF4-FFF2-40B4-BE49-F238E27FC236}">
                <a16:creationId xmlns:a16="http://schemas.microsoft.com/office/drawing/2014/main" id="{D4AFC6BE-361E-6D4C-0059-E2D4902E9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8218" name="Text Box 30">
            <a:extLst>
              <a:ext uri="{FF2B5EF4-FFF2-40B4-BE49-F238E27FC236}">
                <a16:creationId xmlns:a16="http://schemas.microsoft.com/office/drawing/2014/main" id="{986371E0-1C28-C88A-CA7B-431D4A1C24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19" name="Text Box 31">
            <a:extLst>
              <a:ext uri="{FF2B5EF4-FFF2-40B4-BE49-F238E27FC236}">
                <a16:creationId xmlns:a16="http://schemas.microsoft.com/office/drawing/2014/main" id="{77C00BB3-AFBE-CD9D-6225-58E831A98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0" name="Text Box 32">
            <a:extLst>
              <a:ext uri="{FF2B5EF4-FFF2-40B4-BE49-F238E27FC236}">
                <a16:creationId xmlns:a16="http://schemas.microsoft.com/office/drawing/2014/main" id="{D55C9737-B8E3-AFCC-EEF9-4E0F3FCB8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1" name="Text Box 33">
            <a:extLst>
              <a:ext uri="{FF2B5EF4-FFF2-40B4-BE49-F238E27FC236}">
                <a16:creationId xmlns:a16="http://schemas.microsoft.com/office/drawing/2014/main" id="{1EB94FF6-C609-0A9A-7E91-AE8B40AF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2" name="Text Box 34">
            <a:extLst>
              <a:ext uri="{FF2B5EF4-FFF2-40B4-BE49-F238E27FC236}">
                <a16:creationId xmlns:a16="http://schemas.microsoft.com/office/drawing/2014/main" id="{36F5FA43-4FF3-0713-B8CF-4873F870C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8223" name="Text Box 35">
            <a:extLst>
              <a:ext uri="{FF2B5EF4-FFF2-40B4-BE49-F238E27FC236}">
                <a16:creationId xmlns:a16="http://schemas.microsoft.com/office/drawing/2014/main" id="{354AF022-22A0-04EB-3DC3-48CD8C451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4" name="Text Box 36">
            <a:extLst>
              <a:ext uri="{FF2B5EF4-FFF2-40B4-BE49-F238E27FC236}">
                <a16:creationId xmlns:a16="http://schemas.microsoft.com/office/drawing/2014/main" id="{C14E59BE-D108-0B68-7EF3-D3A2E0126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5" name="Text Box 37">
            <a:extLst>
              <a:ext uri="{FF2B5EF4-FFF2-40B4-BE49-F238E27FC236}">
                <a16:creationId xmlns:a16="http://schemas.microsoft.com/office/drawing/2014/main" id="{63AB7563-B85E-E19D-E837-B0ADE7CBA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6" name="Text Box 38">
            <a:extLst>
              <a:ext uri="{FF2B5EF4-FFF2-40B4-BE49-F238E27FC236}">
                <a16:creationId xmlns:a16="http://schemas.microsoft.com/office/drawing/2014/main" id="{352CBD46-4818-9AD8-533F-4431548E55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7" name="Text Box 39">
            <a:extLst>
              <a:ext uri="{FF2B5EF4-FFF2-40B4-BE49-F238E27FC236}">
                <a16:creationId xmlns:a16="http://schemas.microsoft.com/office/drawing/2014/main" id="{D6AA66FB-8238-3589-B594-9A89131E5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8228" name="Text Box 40">
            <a:extLst>
              <a:ext uri="{FF2B5EF4-FFF2-40B4-BE49-F238E27FC236}">
                <a16:creationId xmlns:a16="http://schemas.microsoft.com/office/drawing/2014/main" id="{5CC2C278-1AAB-DE47-6D82-F91E17AA50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29" name="Text Box 41">
            <a:extLst>
              <a:ext uri="{FF2B5EF4-FFF2-40B4-BE49-F238E27FC236}">
                <a16:creationId xmlns:a16="http://schemas.microsoft.com/office/drawing/2014/main" id="{FBAB29F8-FA7C-03A3-B66C-85FBED1700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30" name="Text Box 42">
            <a:extLst>
              <a:ext uri="{FF2B5EF4-FFF2-40B4-BE49-F238E27FC236}">
                <a16:creationId xmlns:a16="http://schemas.microsoft.com/office/drawing/2014/main" id="{B7B144B4-EFC0-9416-7799-B3B7BB3687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31" name="Text Box 43">
            <a:extLst>
              <a:ext uri="{FF2B5EF4-FFF2-40B4-BE49-F238E27FC236}">
                <a16:creationId xmlns:a16="http://schemas.microsoft.com/office/drawing/2014/main" id="{7E518E37-92E5-BFE1-5E2C-C2346EFE0B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32" name="Text Box 44">
            <a:extLst>
              <a:ext uri="{FF2B5EF4-FFF2-40B4-BE49-F238E27FC236}">
                <a16:creationId xmlns:a16="http://schemas.microsoft.com/office/drawing/2014/main" id="{ACC2C62D-2F69-59A6-0913-B507A43FC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8233" name="Text Box 45">
            <a:extLst>
              <a:ext uri="{FF2B5EF4-FFF2-40B4-BE49-F238E27FC236}">
                <a16:creationId xmlns:a16="http://schemas.microsoft.com/office/drawing/2014/main" id="{76A8B54C-1846-2293-A19B-4E12CE5E09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34" name="Text Box 46">
            <a:extLst>
              <a:ext uri="{FF2B5EF4-FFF2-40B4-BE49-F238E27FC236}">
                <a16:creationId xmlns:a16="http://schemas.microsoft.com/office/drawing/2014/main" id="{DD2F8580-506C-02AD-4671-F809361FC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35" name="Text Box 47">
            <a:extLst>
              <a:ext uri="{FF2B5EF4-FFF2-40B4-BE49-F238E27FC236}">
                <a16:creationId xmlns:a16="http://schemas.microsoft.com/office/drawing/2014/main" id="{F7BD98E2-9B50-13C7-95DE-6C4626BDC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36" name="Text Box 48">
            <a:extLst>
              <a:ext uri="{FF2B5EF4-FFF2-40B4-BE49-F238E27FC236}">
                <a16:creationId xmlns:a16="http://schemas.microsoft.com/office/drawing/2014/main" id="{77FDF723-C556-291C-F888-777A3A9B2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8237" name="Oval 49">
            <a:extLst>
              <a:ext uri="{FF2B5EF4-FFF2-40B4-BE49-F238E27FC236}">
                <a16:creationId xmlns:a16="http://schemas.microsoft.com/office/drawing/2014/main" id="{EA6D35CA-D64B-A00F-6C65-1CB888C54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38" name="Oval 50">
            <a:extLst>
              <a:ext uri="{FF2B5EF4-FFF2-40B4-BE49-F238E27FC236}">
                <a16:creationId xmlns:a16="http://schemas.microsoft.com/office/drawing/2014/main" id="{76215D9C-4B73-368C-3149-FE7CC7CEA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39" name="Oval 51">
            <a:extLst>
              <a:ext uri="{FF2B5EF4-FFF2-40B4-BE49-F238E27FC236}">
                <a16:creationId xmlns:a16="http://schemas.microsoft.com/office/drawing/2014/main" id="{9E166C03-4C94-B051-FC09-AF73709A8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0" name="Oval 52">
            <a:extLst>
              <a:ext uri="{FF2B5EF4-FFF2-40B4-BE49-F238E27FC236}">
                <a16:creationId xmlns:a16="http://schemas.microsoft.com/office/drawing/2014/main" id="{FD5EBA59-FB73-C3F3-7652-F408E919A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1" name="Oval 53">
            <a:extLst>
              <a:ext uri="{FF2B5EF4-FFF2-40B4-BE49-F238E27FC236}">
                <a16:creationId xmlns:a16="http://schemas.microsoft.com/office/drawing/2014/main" id="{C6AB2E2A-6517-CB22-A3AB-33D2D4972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2" name="Oval 54">
            <a:extLst>
              <a:ext uri="{FF2B5EF4-FFF2-40B4-BE49-F238E27FC236}">
                <a16:creationId xmlns:a16="http://schemas.microsoft.com/office/drawing/2014/main" id="{12564097-C331-E6CD-03AA-0F5F790060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3" name="Oval 55">
            <a:extLst>
              <a:ext uri="{FF2B5EF4-FFF2-40B4-BE49-F238E27FC236}">
                <a16:creationId xmlns:a16="http://schemas.microsoft.com/office/drawing/2014/main" id="{DE0C629A-A87E-0B48-30FB-CB95BD61E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4" name="Oval 56">
            <a:extLst>
              <a:ext uri="{FF2B5EF4-FFF2-40B4-BE49-F238E27FC236}">
                <a16:creationId xmlns:a16="http://schemas.microsoft.com/office/drawing/2014/main" id="{C6F119B1-983C-7102-5F4C-4D63C03E6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5" name="Oval 57">
            <a:extLst>
              <a:ext uri="{FF2B5EF4-FFF2-40B4-BE49-F238E27FC236}">
                <a16:creationId xmlns:a16="http://schemas.microsoft.com/office/drawing/2014/main" id="{636A6F05-7320-77DD-793D-AC7EB31F2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6" name="Oval 58">
            <a:extLst>
              <a:ext uri="{FF2B5EF4-FFF2-40B4-BE49-F238E27FC236}">
                <a16:creationId xmlns:a16="http://schemas.microsoft.com/office/drawing/2014/main" id="{046B3306-5232-82DA-A7AE-EB8341FD31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8247" name="Oval 59">
            <a:extLst>
              <a:ext uri="{FF2B5EF4-FFF2-40B4-BE49-F238E27FC236}">
                <a16:creationId xmlns:a16="http://schemas.microsoft.com/office/drawing/2014/main" id="{A43306B5-C289-4AE7-E16B-B842C4CB39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8" name="Oval 60">
            <a:extLst>
              <a:ext uri="{FF2B5EF4-FFF2-40B4-BE49-F238E27FC236}">
                <a16:creationId xmlns:a16="http://schemas.microsoft.com/office/drawing/2014/main" id="{5EF0C98C-EBE0-540D-FB58-D4EB72ED1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49" name="Oval 61">
            <a:extLst>
              <a:ext uri="{FF2B5EF4-FFF2-40B4-BE49-F238E27FC236}">
                <a16:creationId xmlns:a16="http://schemas.microsoft.com/office/drawing/2014/main" id="{33A6AF4F-49CE-7BBE-206E-8D9247FAF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50" name="Oval 62">
            <a:extLst>
              <a:ext uri="{FF2B5EF4-FFF2-40B4-BE49-F238E27FC236}">
                <a16:creationId xmlns:a16="http://schemas.microsoft.com/office/drawing/2014/main" id="{DEDE391B-C29F-0A97-5C26-DD28A1B6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8251" name="Oval 63">
            <a:extLst>
              <a:ext uri="{FF2B5EF4-FFF2-40B4-BE49-F238E27FC236}">
                <a16:creationId xmlns:a16="http://schemas.microsoft.com/office/drawing/2014/main" id="{94833589-2B9E-5FFB-E898-617E739BE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9223" name="AutoShape 71">
            <a:extLst>
              <a:ext uri="{FF2B5EF4-FFF2-40B4-BE49-F238E27FC236}">
                <a16:creationId xmlns:a16="http://schemas.microsoft.com/office/drawing/2014/main" id="{A4176218-23B9-F792-7397-93845BE7B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138" y="1390650"/>
            <a:ext cx="5683250" cy="1258888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2. מָהֵן דְּפָנוֹת הַסֻּכָּה?</a:t>
            </a:r>
            <a:endParaRPr lang="en-US" altLang="en-US" b="1"/>
          </a:p>
        </p:txBody>
      </p:sp>
      <p:sp>
        <p:nvSpPr>
          <p:cNvPr id="8253" name="Rectangle 77">
            <a:hlinkClick r:id="rId4" action="ppaction://hlinksldjump"/>
            <a:extLst>
              <a:ext uri="{FF2B5EF4-FFF2-40B4-BE49-F238E27FC236}">
                <a16:creationId xmlns:a16="http://schemas.microsoft.com/office/drawing/2014/main" id="{D8BBFB23-6F0D-D616-19F2-FCC590101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2238" y="4792663"/>
            <a:ext cx="295116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א. הקירות (הצדדים) של הסוכה</a:t>
            </a:r>
            <a:endParaRPr lang="en-US" altLang="en-US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23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>
            <a:extLst>
              <a:ext uri="{FF2B5EF4-FFF2-40B4-BE49-F238E27FC236}">
                <a16:creationId xmlns:a16="http://schemas.microsoft.com/office/drawing/2014/main" id="{DF540FC7-6A15-E9C2-9343-632AAE2D8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BF58D92A-E4D3-BD42-FF3A-CCF399350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487521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" name="Text Box 5">
            <a:extLst>
              <a:ext uri="{FF2B5EF4-FFF2-40B4-BE49-F238E27FC236}">
                <a16:creationId xmlns:a16="http://schemas.microsoft.com/office/drawing/2014/main" id="{7669D1D1-3148-D1C6-8AB9-B8ECE6F2A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9221" name="Text Box 6">
            <a:extLst>
              <a:ext uri="{FF2B5EF4-FFF2-40B4-BE49-F238E27FC236}">
                <a16:creationId xmlns:a16="http://schemas.microsoft.com/office/drawing/2014/main" id="{07FD3DC4-584F-3244-1BB1-EC3CC78237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22" name="Text Box 7">
            <a:extLst>
              <a:ext uri="{FF2B5EF4-FFF2-40B4-BE49-F238E27FC236}">
                <a16:creationId xmlns:a16="http://schemas.microsoft.com/office/drawing/2014/main" id="{3C03829A-4EBC-4903-A359-B5D942A82F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23" name="Text Box 8">
            <a:extLst>
              <a:ext uri="{FF2B5EF4-FFF2-40B4-BE49-F238E27FC236}">
                <a16:creationId xmlns:a16="http://schemas.microsoft.com/office/drawing/2014/main" id="{BDDDD645-647E-B019-9608-8F873D4B6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24" name="Text Box 9">
            <a:extLst>
              <a:ext uri="{FF2B5EF4-FFF2-40B4-BE49-F238E27FC236}">
                <a16:creationId xmlns:a16="http://schemas.microsoft.com/office/drawing/2014/main" id="{F89FB6CA-3226-EB6A-D5A8-ED37960524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25" name="Text Box 10">
            <a:extLst>
              <a:ext uri="{FF2B5EF4-FFF2-40B4-BE49-F238E27FC236}">
                <a16:creationId xmlns:a16="http://schemas.microsoft.com/office/drawing/2014/main" id="{AF37774D-263A-4728-F5AD-ED9DD693F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9226" name="Text Box 11">
            <a:extLst>
              <a:ext uri="{FF2B5EF4-FFF2-40B4-BE49-F238E27FC236}">
                <a16:creationId xmlns:a16="http://schemas.microsoft.com/office/drawing/2014/main" id="{8AD817D0-A41A-4E86-89BE-221B62FB4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27" name="Text Box 12">
            <a:extLst>
              <a:ext uri="{FF2B5EF4-FFF2-40B4-BE49-F238E27FC236}">
                <a16:creationId xmlns:a16="http://schemas.microsoft.com/office/drawing/2014/main" id="{DDB22879-8625-9B2A-2C45-7E4502F6E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28" name="Text Box 13">
            <a:extLst>
              <a:ext uri="{FF2B5EF4-FFF2-40B4-BE49-F238E27FC236}">
                <a16:creationId xmlns:a16="http://schemas.microsoft.com/office/drawing/2014/main" id="{96ED28B5-8691-4058-784A-B26E4B4CC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29" name="Text Box 14">
            <a:extLst>
              <a:ext uri="{FF2B5EF4-FFF2-40B4-BE49-F238E27FC236}">
                <a16:creationId xmlns:a16="http://schemas.microsoft.com/office/drawing/2014/main" id="{B427754C-1B3C-4709-1FF1-0E02C2073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0" name="Text Box 15">
            <a:extLst>
              <a:ext uri="{FF2B5EF4-FFF2-40B4-BE49-F238E27FC236}">
                <a16:creationId xmlns:a16="http://schemas.microsoft.com/office/drawing/2014/main" id="{96EC14A1-7ABF-4DE1-40C8-FF245A4D5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9231" name="Text Box 16">
            <a:extLst>
              <a:ext uri="{FF2B5EF4-FFF2-40B4-BE49-F238E27FC236}">
                <a16:creationId xmlns:a16="http://schemas.microsoft.com/office/drawing/2014/main" id="{EA5C4386-01BD-0750-CEBA-FA7E0778B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2" name="Text Box 17">
            <a:extLst>
              <a:ext uri="{FF2B5EF4-FFF2-40B4-BE49-F238E27FC236}">
                <a16:creationId xmlns:a16="http://schemas.microsoft.com/office/drawing/2014/main" id="{F65B5875-1850-C33E-652C-8AD54A06E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3" name="Text Box 18">
            <a:extLst>
              <a:ext uri="{FF2B5EF4-FFF2-40B4-BE49-F238E27FC236}">
                <a16:creationId xmlns:a16="http://schemas.microsoft.com/office/drawing/2014/main" id="{64091C9E-6146-4F51-ED94-71F98A444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4" name="Text Box 19">
            <a:extLst>
              <a:ext uri="{FF2B5EF4-FFF2-40B4-BE49-F238E27FC236}">
                <a16:creationId xmlns:a16="http://schemas.microsoft.com/office/drawing/2014/main" id="{18CF7AAD-3E41-AD38-8887-BC136A603B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5" name="Text Box 20">
            <a:extLst>
              <a:ext uri="{FF2B5EF4-FFF2-40B4-BE49-F238E27FC236}">
                <a16:creationId xmlns:a16="http://schemas.microsoft.com/office/drawing/2014/main" id="{856FC447-37A8-1D0D-235F-7A2CAB4FB7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9236" name="Text Box 21">
            <a:extLst>
              <a:ext uri="{FF2B5EF4-FFF2-40B4-BE49-F238E27FC236}">
                <a16:creationId xmlns:a16="http://schemas.microsoft.com/office/drawing/2014/main" id="{C3D8B910-474E-18C8-52D1-8FC457654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7" name="Text Box 22">
            <a:extLst>
              <a:ext uri="{FF2B5EF4-FFF2-40B4-BE49-F238E27FC236}">
                <a16:creationId xmlns:a16="http://schemas.microsoft.com/office/drawing/2014/main" id="{330EDE84-4913-EED5-14EE-35D76CC756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8" name="Text Box 23">
            <a:extLst>
              <a:ext uri="{FF2B5EF4-FFF2-40B4-BE49-F238E27FC236}">
                <a16:creationId xmlns:a16="http://schemas.microsoft.com/office/drawing/2014/main" id="{8A12103C-4F36-97EA-B1BD-6481DD95F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39" name="Text Box 24">
            <a:extLst>
              <a:ext uri="{FF2B5EF4-FFF2-40B4-BE49-F238E27FC236}">
                <a16:creationId xmlns:a16="http://schemas.microsoft.com/office/drawing/2014/main" id="{74595558-E75D-B2D5-B18D-ED64C97C3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0" name="Text Box 25">
            <a:extLst>
              <a:ext uri="{FF2B5EF4-FFF2-40B4-BE49-F238E27FC236}">
                <a16:creationId xmlns:a16="http://schemas.microsoft.com/office/drawing/2014/main" id="{0E4A1349-5CE1-0BB1-BBD1-E935770E83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9241" name="Text Box 26">
            <a:extLst>
              <a:ext uri="{FF2B5EF4-FFF2-40B4-BE49-F238E27FC236}">
                <a16:creationId xmlns:a16="http://schemas.microsoft.com/office/drawing/2014/main" id="{27A746B9-0B6B-14ED-1E23-FC8B7FFE9D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2" name="Text Box 27">
            <a:extLst>
              <a:ext uri="{FF2B5EF4-FFF2-40B4-BE49-F238E27FC236}">
                <a16:creationId xmlns:a16="http://schemas.microsoft.com/office/drawing/2014/main" id="{83FBB214-5665-23B6-38C0-DB2EA2CEAD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3" name="Text Box 28">
            <a:extLst>
              <a:ext uri="{FF2B5EF4-FFF2-40B4-BE49-F238E27FC236}">
                <a16:creationId xmlns:a16="http://schemas.microsoft.com/office/drawing/2014/main" id="{2264EE6E-CC77-CCFA-98B8-FDA6E71981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4" name="Text Box 29">
            <a:extLst>
              <a:ext uri="{FF2B5EF4-FFF2-40B4-BE49-F238E27FC236}">
                <a16:creationId xmlns:a16="http://schemas.microsoft.com/office/drawing/2014/main" id="{812A4829-E757-6532-14FE-CA76A07490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5" name="Text Box 30">
            <a:extLst>
              <a:ext uri="{FF2B5EF4-FFF2-40B4-BE49-F238E27FC236}">
                <a16:creationId xmlns:a16="http://schemas.microsoft.com/office/drawing/2014/main" id="{54728BF4-0EEA-700C-0C36-B2071D14A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9246" name="Text Box 31">
            <a:extLst>
              <a:ext uri="{FF2B5EF4-FFF2-40B4-BE49-F238E27FC236}">
                <a16:creationId xmlns:a16="http://schemas.microsoft.com/office/drawing/2014/main" id="{580BB626-61F2-9030-83FB-04A5C0A2C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7" name="Text Box 32">
            <a:extLst>
              <a:ext uri="{FF2B5EF4-FFF2-40B4-BE49-F238E27FC236}">
                <a16:creationId xmlns:a16="http://schemas.microsoft.com/office/drawing/2014/main" id="{6DED768F-EF4C-7E84-D77A-2CBEA46FD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8" name="Text Box 33">
            <a:extLst>
              <a:ext uri="{FF2B5EF4-FFF2-40B4-BE49-F238E27FC236}">
                <a16:creationId xmlns:a16="http://schemas.microsoft.com/office/drawing/2014/main" id="{13FDB69C-78E5-CFE0-CDF4-1F9EADB86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49" name="Text Box 34">
            <a:extLst>
              <a:ext uri="{FF2B5EF4-FFF2-40B4-BE49-F238E27FC236}">
                <a16:creationId xmlns:a16="http://schemas.microsoft.com/office/drawing/2014/main" id="{34EC0C3F-EB6E-3AE9-C68E-06D2B80AD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9250" name="Oval 35">
            <a:extLst>
              <a:ext uri="{FF2B5EF4-FFF2-40B4-BE49-F238E27FC236}">
                <a16:creationId xmlns:a16="http://schemas.microsoft.com/office/drawing/2014/main" id="{F9CB3BC6-8285-5351-D84F-B683060ED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1" name="Oval 36">
            <a:extLst>
              <a:ext uri="{FF2B5EF4-FFF2-40B4-BE49-F238E27FC236}">
                <a16:creationId xmlns:a16="http://schemas.microsoft.com/office/drawing/2014/main" id="{07EEC343-6396-B7B7-E4E3-23D8858E9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2" name="Oval 37">
            <a:extLst>
              <a:ext uri="{FF2B5EF4-FFF2-40B4-BE49-F238E27FC236}">
                <a16:creationId xmlns:a16="http://schemas.microsoft.com/office/drawing/2014/main" id="{E0AFD579-A057-A92C-9F7C-1216CBEE0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3" name="Oval 38">
            <a:extLst>
              <a:ext uri="{FF2B5EF4-FFF2-40B4-BE49-F238E27FC236}">
                <a16:creationId xmlns:a16="http://schemas.microsoft.com/office/drawing/2014/main" id="{BF12FCF4-5115-3775-8099-2E2045D10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4" name="Oval 39">
            <a:extLst>
              <a:ext uri="{FF2B5EF4-FFF2-40B4-BE49-F238E27FC236}">
                <a16:creationId xmlns:a16="http://schemas.microsoft.com/office/drawing/2014/main" id="{A008EF01-6B0B-E49C-B3C6-BA1CED1F5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5" name="Oval 40">
            <a:extLst>
              <a:ext uri="{FF2B5EF4-FFF2-40B4-BE49-F238E27FC236}">
                <a16:creationId xmlns:a16="http://schemas.microsoft.com/office/drawing/2014/main" id="{A7A25B0D-23B8-83A4-65F7-A6739450EE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6" name="Oval 41">
            <a:extLst>
              <a:ext uri="{FF2B5EF4-FFF2-40B4-BE49-F238E27FC236}">
                <a16:creationId xmlns:a16="http://schemas.microsoft.com/office/drawing/2014/main" id="{92F11D16-D7C6-8583-ECEF-804FA6D59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7" name="Oval 42">
            <a:extLst>
              <a:ext uri="{FF2B5EF4-FFF2-40B4-BE49-F238E27FC236}">
                <a16:creationId xmlns:a16="http://schemas.microsoft.com/office/drawing/2014/main" id="{B8181163-44E1-88DA-A48E-10B903EDA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8" name="Oval 43">
            <a:extLst>
              <a:ext uri="{FF2B5EF4-FFF2-40B4-BE49-F238E27FC236}">
                <a16:creationId xmlns:a16="http://schemas.microsoft.com/office/drawing/2014/main" id="{CEBB2387-FEFD-C069-304E-3BF124E5F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59" name="Oval 44">
            <a:extLst>
              <a:ext uri="{FF2B5EF4-FFF2-40B4-BE49-F238E27FC236}">
                <a16:creationId xmlns:a16="http://schemas.microsoft.com/office/drawing/2014/main" id="{ED53DEDF-C302-743D-0F67-297FCB5FFE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9260" name="Oval 45">
            <a:extLst>
              <a:ext uri="{FF2B5EF4-FFF2-40B4-BE49-F238E27FC236}">
                <a16:creationId xmlns:a16="http://schemas.microsoft.com/office/drawing/2014/main" id="{676AAF0C-2601-CB18-B607-6B81D905A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61" name="Oval 46">
            <a:extLst>
              <a:ext uri="{FF2B5EF4-FFF2-40B4-BE49-F238E27FC236}">
                <a16:creationId xmlns:a16="http://schemas.microsoft.com/office/drawing/2014/main" id="{92D5A9A3-4612-1BC5-C988-134EDC7B0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62" name="Oval 47">
            <a:extLst>
              <a:ext uri="{FF2B5EF4-FFF2-40B4-BE49-F238E27FC236}">
                <a16:creationId xmlns:a16="http://schemas.microsoft.com/office/drawing/2014/main" id="{DEC1CDA2-3420-2964-4712-7610B65BCE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63" name="Oval 48">
            <a:extLst>
              <a:ext uri="{FF2B5EF4-FFF2-40B4-BE49-F238E27FC236}">
                <a16:creationId xmlns:a16="http://schemas.microsoft.com/office/drawing/2014/main" id="{F8B7310F-386C-8A56-F686-30DDE1AE9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64" name="Oval 49">
            <a:extLst>
              <a:ext uri="{FF2B5EF4-FFF2-40B4-BE49-F238E27FC236}">
                <a16:creationId xmlns:a16="http://schemas.microsoft.com/office/drawing/2014/main" id="{76F26CBF-E94E-3DD6-62E8-A9777642B5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9265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9E829EA6-462E-4D35-406A-DB2EC332B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0485D9B0-A746-7AFC-874C-735F5F9C7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43" name="AutoShape 4">
            <a:extLst>
              <a:ext uri="{FF2B5EF4-FFF2-40B4-BE49-F238E27FC236}">
                <a16:creationId xmlns:a16="http://schemas.microsoft.com/office/drawing/2014/main" id="{E2E5BA02-F186-C475-4B41-2A7990E19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sz="2000">
              <a:solidFill>
                <a:srgbClr val="FFCC00"/>
              </a:solidFill>
              <a:cs typeface="Times New Roman" panose="02020603050405020304" pitchFamily="18" charset="0"/>
            </a:endParaRPr>
          </a:p>
        </p:txBody>
      </p:sp>
      <p:sp>
        <p:nvSpPr>
          <p:cNvPr id="10244" name="AutoShape 5">
            <a:extLst>
              <a:ext uri="{FF2B5EF4-FFF2-40B4-BE49-F238E27FC236}">
                <a16:creationId xmlns:a16="http://schemas.microsoft.com/office/drawing/2014/main" id="{2339B8E0-45C2-CEA4-355B-6A30AC944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/>
            <a:endParaRPr lang="he-IL" altLang="en-US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10245" name="AutoShape 6">
            <a:extLst>
              <a:ext uri="{FF2B5EF4-FFF2-40B4-BE49-F238E27FC236}">
                <a16:creationId xmlns:a16="http://schemas.microsoft.com/office/drawing/2014/main" id="{12FAEE80-99B2-BC34-EFA9-0D25100E3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>
                <a:solidFill>
                  <a:srgbClr val="FFCC00"/>
                </a:solidFill>
              </a:rPr>
              <a:t> </a:t>
            </a:r>
            <a:endParaRPr lang="en-US" altLang="en-US">
              <a:solidFill>
                <a:srgbClr val="FFCC00"/>
              </a:solidFill>
              <a:cs typeface="Times New Roman" panose="02020603050405020304" pitchFamily="18" charset="0"/>
            </a:endParaRPr>
          </a:p>
          <a:p>
            <a:pPr algn="ctr"/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46" name="AutoShape 7">
            <a:extLst>
              <a:ext uri="{FF2B5EF4-FFF2-40B4-BE49-F238E27FC236}">
                <a16:creationId xmlns:a16="http://schemas.microsoft.com/office/drawing/2014/main" id="{382B10B3-43C3-0F7C-D7B5-BC61C4FEC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sz="2000">
              <a:solidFill>
                <a:srgbClr val="FFCC00"/>
              </a:solidFill>
              <a:cs typeface="Times New Roman" panose="02020603050405020304" pitchFamily="18" charset="0"/>
            </a:endParaRPr>
          </a:p>
        </p:txBody>
      </p:sp>
      <p:sp>
        <p:nvSpPr>
          <p:cNvPr id="10247" name="Line 8">
            <a:extLst>
              <a:ext uri="{FF2B5EF4-FFF2-40B4-BE49-F238E27FC236}">
                <a16:creationId xmlns:a16="http://schemas.microsoft.com/office/drawing/2014/main" id="{C778C60E-66CD-760A-D1D0-F8842802FE7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8" name="Line 9">
            <a:extLst>
              <a:ext uri="{FF2B5EF4-FFF2-40B4-BE49-F238E27FC236}">
                <a16:creationId xmlns:a16="http://schemas.microsoft.com/office/drawing/2014/main" id="{A05EF0FE-DEE7-2692-4F43-775B4660382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9" name="Line 10">
            <a:extLst>
              <a:ext uri="{FF2B5EF4-FFF2-40B4-BE49-F238E27FC236}">
                <a16:creationId xmlns:a16="http://schemas.microsoft.com/office/drawing/2014/main" id="{08AA6BDF-0936-F5C8-173B-9DD42D9DC7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0" name="Line 11">
            <a:extLst>
              <a:ext uri="{FF2B5EF4-FFF2-40B4-BE49-F238E27FC236}">
                <a16:creationId xmlns:a16="http://schemas.microsoft.com/office/drawing/2014/main" id="{61F4976B-ED86-7D90-B351-7C08DBED8F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1" name="Line 12">
            <a:extLst>
              <a:ext uri="{FF2B5EF4-FFF2-40B4-BE49-F238E27FC236}">
                <a16:creationId xmlns:a16="http://schemas.microsoft.com/office/drawing/2014/main" id="{8B66A20B-AE40-A7E7-F535-ECE9C32A0CF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2" name="Line 13">
            <a:extLst>
              <a:ext uri="{FF2B5EF4-FFF2-40B4-BE49-F238E27FC236}">
                <a16:creationId xmlns:a16="http://schemas.microsoft.com/office/drawing/2014/main" id="{3EE55B69-BF80-B8B6-1D76-3F67CF90DD8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3" name="Rectangle 22">
            <a:extLst>
              <a:ext uri="{FF2B5EF4-FFF2-40B4-BE49-F238E27FC236}">
                <a16:creationId xmlns:a16="http://schemas.microsoft.com/office/drawing/2014/main" id="{6CF47E94-4E0D-99F8-77CF-E36DBA724B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54" name="Text Box 23">
            <a:extLst>
              <a:ext uri="{FF2B5EF4-FFF2-40B4-BE49-F238E27FC236}">
                <a16:creationId xmlns:a16="http://schemas.microsoft.com/office/drawing/2014/main" id="{AC3FA2B0-69C5-B2AA-4EF8-20904DF09E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0255" name="Text Box 24">
            <a:extLst>
              <a:ext uri="{FF2B5EF4-FFF2-40B4-BE49-F238E27FC236}">
                <a16:creationId xmlns:a16="http://schemas.microsoft.com/office/drawing/2014/main" id="{88AB00B1-FE6F-30BF-2924-F2FB5D788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56" name="Text Box 25">
            <a:extLst>
              <a:ext uri="{FF2B5EF4-FFF2-40B4-BE49-F238E27FC236}">
                <a16:creationId xmlns:a16="http://schemas.microsoft.com/office/drawing/2014/main" id="{A3F99000-CE30-D0A6-759D-0C9EBCD9F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57" name="Text Box 26">
            <a:extLst>
              <a:ext uri="{FF2B5EF4-FFF2-40B4-BE49-F238E27FC236}">
                <a16:creationId xmlns:a16="http://schemas.microsoft.com/office/drawing/2014/main" id="{CBFCE1EC-3071-2BE2-1AB2-539919148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58" name="Text Box 27">
            <a:extLst>
              <a:ext uri="{FF2B5EF4-FFF2-40B4-BE49-F238E27FC236}">
                <a16:creationId xmlns:a16="http://schemas.microsoft.com/office/drawing/2014/main" id="{BE2AA542-D3A1-E009-25B0-F0BE04FF74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59" name="Text Box 28">
            <a:extLst>
              <a:ext uri="{FF2B5EF4-FFF2-40B4-BE49-F238E27FC236}">
                <a16:creationId xmlns:a16="http://schemas.microsoft.com/office/drawing/2014/main" id="{324FC295-08BE-18F6-0297-CDA1A567A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0260" name="Rectangle 29">
            <a:extLst>
              <a:ext uri="{FF2B5EF4-FFF2-40B4-BE49-F238E27FC236}">
                <a16:creationId xmlns:a16="http://schemas.microsoft.com/office/drawing/2014/main" id="{789C39E4-1218-D35D-1157-9FAA763826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374650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61" name="Text Box 30">
            <a:extLst>
              <a:ext uri="{FF2B5EF4-FFF2-40B4-BE49-F238E27FC236}">
                <a16:creationId xmlns:a16="http://schemas.microsoft.com/office/drawing/2014/main" id="{92343D39-FA10-8913-7344-BFB0767D1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62" name="Text Box 31">
            <a:extLst>
              <a:ext uri="{FF2B5EF4-FFF2-40B4-BE49-F238E27FC236}">
                <a16:creationId xmlns:a16="http://schemas.microsoft.com/office/drawing/2014/main" id="{7B30FBFD-72F4-42B1-98D6-9E55851F5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63" name="Text Box 32">
            <a:extLst>
              <a:ext uri="{FF2B5EF4-FFF2-40B4-BE49-F238E27FC236}">
                <a16:creationId xmlns:a16="http://schemas.microsoft.com/office/drawing/2014/main" id="{BDBF9BC0-C740-8345-BA04-5ED865D3C3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64" name="Text Box 33">
            <a:extLst>
              <a:ext uri="{FF2B5EF4-FFF2-40B4-BE49-F238E27FC236}">
                <a16:creationId xmlns:a16="http://schemas.microsoft.com/office/drawing/2014/main" id="{331F9A5E-8B9C-3C4E-B487-D1A9D6F3B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65" name="Text Box 34">
            <a:extLst>
              <a:ext uri="{FF2B5EF4-FFF2-40B4-BE49-F238E27FC236}">
                <a16:creationId xmlns:a16="http://schemas.microsoft.com/office/drawing/2014/main" id="{D79D5219-DCB2-5382-57E1-CB5F14833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266" name="Text Box 35">
            <a:extLst>
              <a:ext uri="{FF2B5EF4-FFF2-40B4-BE49-F238E27FC236}">
                <a16:creationId xmlns:a16="http://schemas.microsoft.com/office/drawing/2014/main" id="{9A00518A-4E92-5686-88FB-704CD4290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67" name="Text Box 36">
            <a:extLst>
              <a:ext uri="{FF2B5EF4-FFF2-40B4-BE49-F238E27FC236}">
                <a16:creationId xmlns:a16="http://schemas.microsoft.com/office/drawing/2014/main" id="{1046D97C-01D8-1A96-806E-E76027D61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68" name="Text Box 37">
            <a:extLst>
              <a:ext uri="{FF2B5EF4-FFF2-40B4-BE49-F238E27FC236}">
                <a16:creationId xmlns:a16="http://schemas.microsoft.com/office/drawing/2014/main" id="{1AB071D0-53A3-F707-64BA-7108A6E53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69" name="Text Box 38">
            <a:extLst>
              <a:ext uri="{FF2B5EF4-FFF2-40B4-BE49-F238E27FC236}">
                <a16:creationId xmlns:a16="http://schemas.microsoft.com/office/drawing/2014/main" id="{364D31DB-1006-BB10-9AF4-0F308AEDD5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0" name="Text Box 39">
            <a:extLst>
              <a:ext uri="{FF2B5EF4-FFF2-40B4-BE49-F238E27FC236}">
                <a16:creationId xmlns:a16="http://schemas.microsoft.com/office/drawing/2014/main" id="{A2D96F3D-2E1E-AF93-38C2-8770D38394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0271" name="Text Box 40">
            <a:extLst>
              <a:ext uri="{FF2B5EF4-FFF2-40B4-BE49-F238E27FC236}">
                <a16:creationId xmlns:a16="http://schemas.microsoft.com/office/drawing/2014/main" id="{7FD05EDB-2D94-EDB0-CB6A-1ED193966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2" name="Text Box 41">
            <a:extLst>
              <a:ext uri="{FF2B5EF4-FFF2-40B4-BE49-F238E27FC236}">
                <a16:creationId xmlns:a16="http://schemas.microsoft.com/office/drawing/2014/main" id="{4DEF3646-1044-869C-35F1-F39E77B5A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3" name="Text Box 42">
            <a:extLst>
              <a:ext uri="{FF2B5EF4-FFF2-40B4-BE49-F238E27FC236}">
                <a16:creationId xmlns:a16="http://schemas.microsoft.com/office/drawing/2014/main" id="{BBDF808F-FB9B-F5C8-D3B2-46D8E1A045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4" name="Text Box 43">
            <a:extLst>
              <a:ext uri="{FF2B5EF4-FFF2-40B4-BE49-F238E27FC236}">
                <a16:creationId xmlns:a16="http://schemas.microsoft.com/office/drawing/2014/main" id="{0C575F0D-EC44-2079-BE04-E9B120C042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5" name="Text Box 44">
            <a:extLst>
              <a:ext uri="{FF2B5EF4-FFF2-40B4-BE49-F238E27FC236}">
                <a16:creationId xmlns:a16="http://schemas.microsoft.com/office/drawing/2014/main" id="{8600DF66-EAC7-5EC6-3B14-7F9A1E1591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0276" name="Text Box 45">
            <a:extLst>
              <a:ext uri="{FF2B5EF4-FFF2-40B4-BE49-F238E27FC236}">
                <a16:creationId xmlns:a16="http://schemas.microsoft.com/office/drawing/2014/main" id="{0F7459A8-1AC1-9F05-7DA5-9E5D1CA46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7" name="Text Box 46">
            <a:extLst>
              <a:ext uri="{FF2B5EF4-FFF2-40B4-BE49-F238E27FC236}">
                <a16:creationId xmlns:a16="http://schemas.microsoft.com/office/drawing/2014/main" id="{AC316EDD-CD40-D5C4-3228-559ABB62A8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8" name="Text Box 47">
            <a:extLst>
              <a:ext uri="{FF2B5EF4-FFF2-40B4-BE49-F238E27FC236}">
                <a16:creationId xmlns:a16="http://schemas.microsoft.com/office/drawing/2014/main" id="{4A8F8E3F-BB37-DA81-715D-B73907FE7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79" name="Text Box 48">
            <a:extLst>
              <a:ext uri="{FF2B5EF4-FFF2-40B4-BE49-F238E27FC236}">
                <a16:creationId xmlns:a16="http://schemas.microsoft.com/office/drawing/2014/main" id="{0B9C212F-0C64-2F61-3F89-E384F4A32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80" name="Text Box 49">
            <a:extLst>
              <a:ext uri="{FF2B5EF4-FFF2-40B4-BE49-F238E27FC236}">
                <a16:creationId xmlns:a16="http://schemas.microsoft.com/office/drawing/2014/main" id="{05D7323A-E77D-9F30-57EE-E7E82688D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0281" name="Text Box 50">
            <a:extLst>
              <a:ext uri="{FF2B5EF4-FFF2-40B4-BE49-F238E27FC236}">
                <a16:creationId xmlns:a16="http://schemas.microsoft.com/office/drawing/2014/main" id="{A1B5AA17-D531-E181-C030-6A298AB63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82" name="Text Box 51">
            <a:extLst>
              <a:ext uri="{FF2B5EF4-FFF2-40B4-BE49-F238E27FC236}">
                <a16:creationId xmlns:a16="http://schemas.microsoft.com/office/drawing/2014/main" id="{A6A70EF1-9225-95DD-7073-BA19D009D1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83" name="Text Box 52">
            <a:extLst>
              <a:ext uri="{FF2B5EF4-FFF2-40B4-BE49-F238E27FC236}">
                <a16:creationId xmlns:a16="http://schemas.microsoft.com/office/drawing/2014/main" id="{F97767CB-B706-C91C-15D0-F845A8FC6B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84" name="Text Box 53">
            <a:extLst>
              <a:ext uri="{FF2B5EF4-FFF2-40B4-BE49-F238E27FC236}">
                <a16:creationId xmlns:a16="http://schemas.microsoft.com/office/drawing/2014/main" id="{4D0A3FBF-DA96-AD42-0B49-E7C14CEEA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0285" name="Oval 54">
            <a:extLst>
              <a:ext uri="{FF2B5EF4-FFF2-40B4-BE49-F238E27FC236}">
                <a16:creationId xmlns:a16="http://schemas.microsoft.com/office/drawing/2014/main" id="{0D54FD67-C1D5-6F0C-65A3-7C5C6611B4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86" name="Oval 55">
            <a:extLst>
              <a:ext uri="{FF2B5EF4-FFF2-40B4-BE49-F238E27FC236}">
                <a16:creationId xmlns:a16="http://schemas.microsoft.com/office/drawing/2014/main" id="{BA33D20D-ECED-5C2A-5F85-C16A65983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87" name="Oval 56">
            <a:extLst>
              <a:ext uri="{FF2B5EF4-FFF2-40B4-BE49-F238E27FC236}">
                <a16:creationId xmlns:a16="http://schemas.microsoft.com/office/drawing/2014/main" id="{EA5860D6-C628-B94C-153B-1E3E250E3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88" name="Oval 57">
            <a:extLst>
              <a:ext uri="{FF2B5EF4-FFF2-40B4-BE49-F238E27FC236}">
                <a16:creationId xmlns:a16="http://schemas.microsoft.com/office/drawing/2014/main" id="{4897A39F-DB04-EDF5-1F33-C7AD705C0E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89" name="Oval 58">
            <a:extLst>
              <a:ext uri="{FF2B5EF4-FFF2-40B4-BE49-F238E27FC236}">
                <a16:creationId xmlns:a16="http://schemas.microsoft.com/office/drawing/2014/main" id="{9AE74563-3D7E-C36A-513A-7652462265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0" name="Oval 59">
            <a:extLst>
              <a:ext uri="{FF2B5EF4-FFF2-40B4-BE49-F238E27FC236}">
                <a16:creationId xmlns:a16="http://schemas.microsoft.com/office/drawing/2014/main" id="{04ADB938-F0B9-4187-A3F9-971EB983F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1" name="Oval 60">
            <a:extLst>
              <a:ext uri="{FF2B5EF4-FFF2-40B4-BE49-F238E27FC236}">
                <a16:creationId xmlns:a16="http://schemas.microsoft.com/office/drawing/2014/main" id="{CAE29239-02BE-46B3-C33C-4B8B06E70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2" name="Oval 61">
            <a:extLst>
              <a:ext uri="{FF2B5EF4-FFF2-40B4-BE49-F238E27FC236}">
                <a16:creationId xmlns:a16="http://schemas.microsoft.com/office/drawing/2014/main" id="{D96C7A1A-1752-DF59-41E0-ADF6169817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3" name="Oval 62">
            <a:extLst>
              <a:ext uri="{FF2B5EF4-FFF2-40B4-BE49-F238E27FC236}">
                <a16:creationId xmlns:a16="http://schemas.microsoft.com/office/drawing/2014/main" id="{829C2DB4-50F7-CBA0-CCBA-41F085F4A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4" name="Oval 63">
            <a:extLst>
              <a:ext uri="{FF2B5EF4-FFF2-40B4-BE49-F238E27FC236}">
                <a16:creationId xmlns:a16="http://schemas.microsoft.com/office/drawing/2014/main" id="{976E5DA8-62D0-3535-7208-CA7A21115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0295" name="Oval 64">
            <a:extLst>
              <a:ext uri="{FF2B5EF4-FFF2-40B4-BE49-F238E27FC236}">
                <a16:creationId xmlns:a16="http://schemas.microsoft.com/office/drawing/2014/main" id="{4CA5AE79-AAD3-9535-6539-E69C63E128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6" name="Oval 65">
            <a:extLst>
              <a:ext uri="{FF2B5EF4-FFF2-40B4-BE49-F238E27FC236}">
                <a16:creationId xmlns:a16="http://schemas.microsoft.com/office/drawing/2014/main" id="{7B896566-1BC3-DEF1-4764-315A48FAC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7" name="Oval 66">
            <a:extLst>
              <a:ext uri="{FF2B5EF4-FFF2-40B4-BE49-F238E27FC236}">
                <a16:creationId xmlns:a16="http://schemas.microsoft.com/office/drawing/2014/main" id="{31B093E9-F819-6B34-95C0-865D04ECF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8" name="Oval 67">
            <a:extLst>
              <a:ext uri="{FF2B5EF4-FFF2-40B4-BE49-F238E27FC236}">
                <a16:creationId xmlns:a16="http://schemas.microsoft.com/office/drawing/2014/main" id="{41A2DBA9-42EF-2271-7D2B-981D70C3F7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299" name="Oval 68">
            <a:extLst>
              <a:ext uri="{FF2B5EF4-FFF2-40B4-BE49-F238E27FC236}">
                <a16:creationId xmlns:a16="http://schemas.microsoft.com/office/drawing/2014/main" id="{C62C003B-17B2-D5DD-FE97-A2CF178BF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0321" name="AutoShape 81">
            <a:extLst>
              <a:ext uri="{FF2B5EF4-FFF2-40B4-BE49-F238E27FC236}">
                <a16:creationId xmlns:a16="http://schemas.microsoft.com/office/drawing/2014/main" id="{A4429105-BE48-FF67-127E-18BD23841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44613"/>
            <a:ext cx="6256338" cy="1235075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מֵאֵיזֶה מֵהַדְּבָרִים הַבָּאִים אָסוּר לַעֲשׂוֹת סְכָךְ?</a:t>
            </a:r>
            <a:endParaRPr lang="en-US" altLang="en-US" b="1"/>
          </a:p>
        </p:txBody>
      </p:sp>
      <p:sp>
        <p:nvSpPr>
          <p:cNvPr id="10322" name="Text Box 82">
            <a:hlinkClick r:id="rId3" action="ppaction://hlinksldjump"/>
            <a:extLst>
              <a:ext uri="{FF2B5EF4-FFF2-40B4-BE49-F238E27FC236}">
                <a16:creationId xmlns:a16="http://schemas.microsoft.com/office/drawing/2014/main" id="{F94D32C1-70A3-E7D2-535E-E96967B6E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945063"/>
            <a:ext cx="3657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sz="2800" b="1">
                <a:solidFill>
                  <a:srgbClr val="FFCC00"/>
                </a:solidFill>
                <a:latin typeface="Arial" panose="020B0604020202020204" pitchFamily="34" charset="0"/>
              </a:rPr>
              <a:t>ג.  </a:t>
            </a:r>
            <a:r>
              <a:rPr lang="he-IL" altLang="en-US" sz="2000" b="1">
                <a:solidFill>
                  <a:srgbClr val="FFCC00"/>
                </a:solidFill>
              </a:rPr>
              <a:t>כיסאות מעץ </a:t>
            </a:r>
            <a:endParaRPr lang="en-US" altLang="en-US" sz="2800" b="1">
              <a:solidFill>
                <a:srgbClr val="FFCC00"/>
              </a:solidFill>
            </a:endParaRPr>
          </a:p>
        </p:txBody>
      </p:sp>
      <p:sp>
        <p:nvSpPr>
          <p:cNvPr id="10324" name="Text Box 84">
            <a:hlinkClick r:id="rId4" action="ppaction://hlinksldjump"/>
            <a:extLst>
              <a:ext uri="{FF2B5EF4-FFF2-40B4-BE49-F238E27FC236}">
                <a16:creationId xmlns:a16="http://schemas.microsoft.com/office/drawing/2014/main" id="{F07556F5-F67B-D378-DC29-3FD291192A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2663" y="6115050"/>
            <a:ext cx="3657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sz="2000" b="1">
                <a:solidFill>
                  <a:srgbClr val="FFCC00"/>
                </a:solidFill>
                <a:latin typeface="Arial" panose="020B0604020202020204" pitchFamily="34" charset="0"/>
              </a:rPr>
              <a:t>ב. </a:t>
            </a:r>
            <a:r>
              <a:rPr lang="he-IL" altLang="en-US" sz="2000" b="1">
                <a:solidFill>
                  <a:srgbClr val="FFCC00"/>
                </a:solidFill>
              </a:rPr>
              <a:t>מחצלות מיוחדות לסיכוך</a:t>
            </a:r>
            <a:endParaRPr lang="en-US" altLang="en-US" sz="2000" b="1">
              <a:solidFill>
                <a:srgbClr val="FFCC00"/>
              </a:solidFill>
            </a:endParaRPr>
          </a:p>
        </p:txBody>
      </p:sp>
      <p:sp>
        <p:nvSpPr>
          <p:cNvPr id="10325" name="Text Box 85">
            <a:hlinkClick r:id="rId4" action="ppaction://hlinksldjump"/>
            <a:extLst>
              <a:ext uri="{FF2B5EF4-FFF2-40B4-BE49-F238E27FC236}">
                <a16:creationId xmlns:a16="http://schemas.microsoft.com/office/drawing/2014/main" id="{AEE1E2F9-1919-2657-698A-A1276F303B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67413"/>
            <a:ext cx="3657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sz="2000" b="1">
                <a:solidFill>
                  <a:srgbClr val="FFCC00"/>
                </a:solidFill>
                <a:latin typeface="Arial" panose="020B0604020202020204" pitchFamily="34" charset="0"/>
              </a:rPr>
              <a:t>ד. ענפי </a:t>
            </a:r>
            <a:r>
              <a:rPr lang="he-IL" altLang="en-US" sz="2000" b="1">
                <a:solidFill>
                  <a:srgbClr val="FFCC00"/>
                </a:solidFill>
              </a:rPr>
              <a:t>עץ אורן </a:t>
            </a:r>
            <a:endParaRPr lang="en-US" altLang="en-US" sz="2000" b="1">
              <a:solidFill>
                <a:srgbClr val="FFCC00"/>
              </a:solidFill>
            </a:endParaRPr>
          </a:p>
        </p:txBody>
      </p:sp>
      <p:sp>
        <p:nvSpPr>
          <p:cNvPr id="10326" name="Text Box 86">
            <a:hlinkClick r:id="rId4" action="ppaction://hlinksldjump"/>
            <a:extLst>
              <a:ext uri="{FF2B5EF4-FFF2-40B4-BE49-F238E27FC236}">
                <a16:creationId xmlns:a16="http://schemas.microsoft.com/office/drawing/2014/main" id="{0C8A04C4-BEE9-6ACF-B8CB-9BDDA4DC54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75" y="5011738"/>
            <a:ext cx="36337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sz="2800" b="1">
                <a:solidFill>
                  <a:srgbClr val="FFCC00"/>
                </a:solidFill>
                <a:latin typeface="Arial" panose="020B0604020202020204" pitchFamily="34" charset="0"/>
              </a:rPr>
              <a:t>א. </a:t>
            </a:r>
            <a:r>
              <a:rPr lang="he-IL" altLang="en-US" sz="2000" b="1">
                <a:solidFill>
                  <a:srgbClr val="FFCC00"/>
                </a:solidFill>
              </a:rPr>
              <a:t>ענפי דקל</a:t>
            </a:r>
            <a:endParaRPr lang="en-US" altLang="en-US" sz="2800" b="1">
              <a:solidFill>
                <a:srgbClr val="FFCC00"/>
              </a:solidFill>
            </a:endParaRPr>
          </a:p>
        </p:txBody>
      </p:sp>
      <p:sp>
        <p:nvSpPr>
          <p:cNvPr id="10305" name="Rectangle 87">
            <a:extLst>
              <a:ext uri="{FF2B5EF4-FFF2-40B4-BE49-F238E27FC236}">
                <a16:creationId xmlns:a16="http://schemas.microsoft.com/office/drawing/2014/main" id="{33D72975-7580-8079-62BA-04BDB749E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0850" y="-1917700"/>
            <a:ext cx="1622425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he-IL" altLang="en-US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21" grpId="0" animBg="1" autoUpdateAnimBg="0"/>
      <p:bldP spid="10322" grpId="0" autoUpdateAnimBg="0"/>
      <p:bldP spid="10324" grpId="0" autoUpdateAnimBg="0"/>
      <p:bldP spid="10325" grpId="0" autoUpdateAnimBg="0"/>
      <p:bldP spid="1032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23DF9114-5814-C7FA-9673-F7633675B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E8B650ED-E913-F3A4-85C8-6DF9AF087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45608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" name="Text Box 5">
            <a:extLst>
              <a:ext uri="{FF2B5EF4-FFF2-40B4-BE49-F238E27FC236}">
                <a16:creationId xmlns:a16="http://schemas.microsoft.com/office/drawing/2014/main" id="{67AF0966-6C74-DF2C-4199-BA1BFA17F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1269" name="Text Box 6">
            <a:extLst>
              <a:ext uri="{FF2B5EF4-FFF2-40B4-BE49-F238E27FC236}">
                <a16:creationId xmlns:a16="http://schemas.microsoft.com/office/drawing/2014/main" id="{DFC90604-6A6D-FC3F-D674-B9E3001955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0" name="Text Box 7">
            <a:extLst>
              <a:ext uri="{FF2B5EF4-FFF2-40B4-BE49-F238E27FC236}">
                <a16:creationId xmlns:a16="http://schemas.microsoft.com/office/drawing/2014/main" id="{F50FE3AA-F981-1EC3-9ED5-72B6473BA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1" name="Text Box 8">
            <a:extLst>
              <a:ext uri="{FF2B5EF4-FFF2-40B4-BE49-F238E27FC236}">
                <a16:creationId xmlns:a16="http://schemas.microsoft.com/office/drawing/2014/main" id="{FF293982-F96A-3B15-2843-9213B00F5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2" name="Text Box 9">
            <a:extLst>
              <a:ext uri="{FF2B5EF4-FFF2-40B4-BE49-F238E27FC236}">
                <a16:creationId xmlns:a16="http://schemas.microsoft.com/office/drawing/2014/main" id="{1090AF49-6A3C-A3EE-2A73-77D99CE14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3" name="Text Box 10">
            <a:extLst>
              <a:ext uri="{FF2B5EF4-FFF2-40B4-BE49-F238E27FC236}">
                <a16:creationId xmlns:a16="http://schemas.microsoft.com/office/drawing/2014/main" id="{C1323637-6F56-5BD6-06A1-814272503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1274" name="Text Box 11">
            <a:extLst>
              <a:ext uri="{FF2B5EF4-FFF2-40B4-BE49-F238E27FC236}">
                <a16:creationId xmlns:a16="http://schemas.microsoft.com/office/drawing/2014/main" id="{AD3E910D-59E5-7B97-B609-5FC3C685C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5" name="Text Box 12">
            <a:extLst>
              <a:ext uri="{FF2B5EF4-FFF2-40B4-BE49-F238E27FC236}">
                <a16:creationId xmlns:a16="http://schemas.microsoft.com/office/drawing/2014/main" id="{A5B3CF0B-ED39-A4D1-5CF6-25E678280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6" name="Text Box 13">
            <a:extLst>
              <a:ext uri="{FF2B5EF4-FFF2-40B4-BE49-F238E27FC236}">
                <a16:creationId xmlns:a16="http://schemas.microsoft.com/office/drawing/2014/main" id="{CE5017E8-3FFA-EAAE-A3CA-E9084D719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7" name="Text Box 14">
            <a:extLst>
              <a:ext uri="{FF2B5EF4-FFF2-40B4-BE49-F238E27FC236}">
                <a16:creationId xmlns:a16="http://schemas.microsoft.com/office/drawing/2014/main" id="{E8A11E1C-236D-9656-3043-58D10FD3D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78" name="Text Box 15">
            <a:extLst>
              <a:ext uri="{FF2B5EF4-FFF2-40B4-BE49-F238E27FC236}">
                <a16:creationId xmlns:a16="http://schemas.microsoft.com/office/drawing/2014/main" id="{F30A9CD8-6400-D076-8B55-79A4BEE4E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1279" name="Text Box 16">
            <a:extLst>
              <a:ext uri="{FF2B5EF4-FFF2-40B4-BE49-F238E27FC236}">
                <a16:creationId xmlns:a16="http://schemas.microsoft.com/office/drawing/2014/main" id="{3D54F013-D9E1-78FB-0DE8-93FB5EF9F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0" name="Text Box 17">
            <a:extLst>
              <a:ext uri="{FF2B5EF4-FFF2-40B4-BE49-F238E27FC236}">
                <a16:creationId xmlns:a16="http://schemas.microsoft.com/office/drawing/2014/main" id="{17660718-273E-1F8F-BF8B-2C29A6FC3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1" name="Text Box 18">
            <a:extLst>
              <a:ext uri="{FF2B5EF4-FFF2-40B4-BE49-F238E27FC236}">
                <a16:creationId xmlns:a16="http://schemas.microsoft.com/office/drawing/2014/main" id="{4B90B821-E612-6218-04FE-151FFA1BF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2" name="Text Box 19">
            <a:extLst>
              <a:ext uri="{FF2B5EF4-FFF2-40B4-BE49-F238E27FC236}">
                <a16:creationId xmlns:a16="http://schemas.microsoft.com/office/drawing/2014/main" id="{C010EF04-A8E7-BEE3-FF96-531F6B7E9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3" name="Text Box 20">
            <a:extLst>
              <a:ext uri="{FF2B5EF4-FFF2-40B4-BE49-F238E27FC236}">
                <a16:creationId xmlns:a16="http://schemas.microsoft.com/office/drawing/2014/main" id="{07878C8B-0EF0-443A-7E26-4FF0316AA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1284" name="Text Box 21">
            <a:extLst>
              <a:ext uri="{FF2B5EF4-FFF2-40B4-BE49-F238E27FC236}">
                <a16:creationId xmlns:a16="http://schemas.microsoft.com/office/drawing/2014/main" id="{0EB796C0-8F2F-BD44-390C-8FAC99E26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5" name="Text Box 22">
            <a:extLst>
              <a:ext uri="{FF2B5EF4-FFF2-40B4-BE49-F238E27FC236}">
                <a16:creationId xmlns:a16="http://schemas.microsoft.com/office/drawing/2014/main" id="{66397B51-9BD7-B092-C623-32F37AE39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6" name="Text Box 23">
            <a:extLst>
              <a:ext uri="{FF2B5EF4-FFF2-40B4-BE49-F238E27FC236}">
                <a16:creationId xmlns:a16="http://schemas.microsoft.com/office/drawing/2014/main" id="{89874F20-0AEF-DF2F-E488-D7FA59304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7" name="Text Box 24">
            <a:extLst>
              <a:ext uri="{FF2B5EF4-FFF2-40B4-BE49-F238E27FC236}">
                <a16:creationId xmlns:a16="http://schemas.microsoft.com/office/drawing/2014/main" id="{06FDAA84-3F8C-1BA9-2634-D3BF71C9C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88" name="Text Box 25">
            <a:extLst>
              <a:ext uri="{FF2B5EF4-FFF2-40B4-BE49-F238E27FC236}">
                <a16:creationId xmlns:a16="http://schemas.microsoft.com/office/drawing/2014/main" id="{3B723664-005F-E062-2AD9-888B52B0D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1289" name="Text Box 26">
            <a:extLst>
              <a:ext uri="{FF2B5EF4-FFF2-40B4-BE49-F238E27FC236}">
                <a16:creationId xmlns:a16="http://schemas.microsoft.com/office/drawing/2014/main" id="{8FF187DC-449C-E3C4-9E6A-7C21CFD93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0" name="Text Box 27">
            <a:extLst>
              <a:ext uri="{FF2B5EF4-FFF2-40B4-BE49-F238E27FC236}">
                <a16:creationId xmlns:a16="http://schemas.microsoft.com/office/drawing/2014/main" id="{57CB7FB2-4EB7-D32A-BB4B-23EB82812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1" name="Text Box 28">
            <a:extLst>
              <a:ext uri="{FF2B5EF4-FFF2-40B4-BE49-F238E27FC236}">
                <a16:creationId xmlns:a16="http://schemas.microsoft.com/office/drawing/2014/main" id="{B025BC47-6879-B64F-292D-448D26889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2" name="Text Box 29">
            <a:extLst>
              <a:ext uri="{FF2B5EF4-FFF2-40B4-BE49-F238E27FC236}">
                <a16:creationId xmlns:a16="http://schemas.microsoft.com/office/drawing/2014/main" id="{ECB60737-33A3-8251-5AEB-F7533DE430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3" name="Text Box 30">
            <a:extLst>
              <a:ext uri="{FF2B5EF4-FFF2-40B4-BE49-F238E27FC236}">
                <a16:creationId xmlns:a16="http://schemas.microsoft.com/office/drawing/2014/main" id="{B15092A5-ED97-DC50-86DE-2AF4D7A7B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1294" name="Text Box 31">
            <a:extLst>
              <a:ext uri="{FF2B5EF4-FFF2-40B4-BE49-F238E27FC236}">
                <a16:creationId xmlns:a16="http://schemas.microsoft.com/office/drawing/2014/main" id="{53A38498-F0F4-00A0-DB14-24CEA7C6C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5" name="Text Box 32">
            <a:extLst>
              <a:ext uri="{FF2B5EF4-FFF2-40B4-BE49-F238E27FC236}">
                <a16:creationId xmlns:a16="http://schemas.microsoft.com/office/drawing/2014/main" id="{E523C744-7E2A-BCEB-B92D-64C8AC8FA9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6" name="Text Box 33">
            <a:extLst>
              <a:ext uri="{FF2B5EF4-FFF2-40B4-BE49-F238E27FC236}">
                <a16:creationId xmlns:a16="http://schemas.microsoft.com/office/drawing/2014/main" id="{455D86EF-A976-545A-3398-756517910D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7" name="Text Box 34">
            <a:extLst>
              <a:ext uri="{FF2B5EF4-FFF2-40B4-BE49-F238E27FC236}">
                <a16:creationId xmlns:a16="http://schemas.microsoft.com/office/drawing/2014/main" id="{40A45379-75D8-735D-1906-14C436D145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1298" name="Oval 35">
            <a:extLst>
              <a:ext uri="{FF2B5EF4-FFF2-40B4-BE49-F238E27FC236}">
                <a16:creationId xmlns:a16="http://schemas.microsoft.com/office/drawing/2014/main" id="{099C7CF0-4C49-3343-3192-9AF0ADE15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299" name="Oval 36">
            <a:extLst>
              <a:ext uri="{FF2B5EF4-FFF2-40B4-BE49-F238E27FC236}">
                <a16:creationId xmlns:a16="http://schemas.microsoft.com/office/drawing/2014/main" id="{87B3E887-501C-7727-6794-7B29FEB026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0" name="Oval 37">
            <a:extLst>
              <a:ext uri="{FF2B5EF4-FFF2-40B4-BE49-F238E27FC236}">
                <a16:creationId xmlns:a16="http://schemas.microsoft.com/office/drawing/2014/main" id="{198A2A3B-9044-6147-F1F3-A8A30D45E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1" name="Oval 38">
            <a:extLst>
              <a:ext uri="{FF2B5EF4-FFF2-40B4-BE49-F238E27FC236}">
                <a16:creationId xmlns:a16="http://schemas.microsoft.com/office/drawing/2014/main" id="{4A649F56-B78E-31C8-5F87-EE0C99F83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2" name="Oval 39">
            <a:extLst>
              <a:ext uri="{FF2B5EF4-FFF2-40B4-BE49-F238E27FC236}">
                <a16:creationId xmlns:a16="http://schemas.microsoft.com/office/drawing/2014/main" id="{9956344E-AAF9-67A7-455F-504AD77563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3" name="Oval 40">
            <a:extLst>
              <a:ext uri="{FF2B5EF4-FFF2-40B4-BE49-F238E27FC236}">
                <a16:creationId xmlns:a16="http://schemas.microsoft.com/office/drawing/2014/main" id="{AD5D99A7-0B17-9369-F5FF-EC439052B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4" name="Oval 41">
            <a:extLst>
              <a:ext uri="{FF2B5EF4-FFF2-40B4-BE49-F238E27FC236}">
                <a16:creationId xmlns:a16="http://schemas.microsoft.com/office/drawing/2014/main" id="{35A8F1D3-4F77-42A5-C7C5-3A96B39FF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5" name="Oval 42">
            <a:extLst>
              <a:ext uri="{FF2B5EF4-FFF2-40B4-BE49-F238E27FC236}">
                <a16:creationId xmlns:a16="http://schemas.microsoft.com/office/drawing/2014/main" id="{910812B1-1189-2920-5A6D-A4230E72D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6" name="Oval 43">
            <a:extLst>
              <a:ext uri="{FF2B5EF4-FFF2-40B4-BE49-F238E27FC236}">
                <a16:creationId xmlns:a16="http://schemas.microsoft.com/office/drawing/2014/main" id="{F4F22EB3-66C7-B2CD-B599-FB86E39B2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7" name="Oval 44">
            <a:extLst>
              <a:ext uri="{FF2B5EF4-FFF2-40B4-BE49-F238E27FC236}">
                <a16:creationId xmlns:a16="http://schemas.microsoft.com/office/drawing/2014/main" id="{2346C544-1B6D-F8ED-93E0-EA6D5834B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1308" name="Oval 45">
            <a:extLst>
              <a:ext uri="{FF2B5EF4-FFF2-40B4-BE49-F238E27FC236}">
                <a16:creationId xmlns:a16="http://schemas.microsoft.com/office/drawing/2014/main" id="{1249EBEF-EAFD-D95E-0523-068A6A84C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09" name="Oval 46">
            <a:extLst>
              <a:ext uri="{FF2B5EF4-FFF2-40B4-BE49-F238E27FC236}">
                <a16:creationId xmlns:a16="http://schemas.microsoft.com/office/drawing/2014/main" id="{45FBC2DC-E937-97E6-A54B-3532D13CD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10" name="Oval 47">
            <a:extLst>
              <a:ext uri="{FF2B5EF4-FFF2-40B4-BE49-F238E27FC236}">
                <a16:creationId xmlns:a16="http://schemas.microsoft.com/office/drawing/2014/main" id="{B2D97AC7-6A0A-8A04-6CDD-4015E6098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11" name="Oval 48">
            <a:extLst>
              <a:ext uri="{FF2B5EF4-FFF2-40B4-BE49-F238E27FC236}">
                <a16:creationId xmlns:a16="http://schemas.microsoft.com/office/drawing/2014/main" id="{D3F3132E-5FFB-700A-A27B-40E7BD923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12" name="Oval 49">
            <a:extLst>
              <a:ext uri="{FF2B5EF4-FFF2-40B4-BE49-F238E27FC236}">
                <a16:creationId xmlns:a16="http://schemas.microsoft.com/office/drawing/2014/main" id="{261BAAC4-1EFE-0A92-8FF7-EE228A9DB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1313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4545D2C-C148-44AC-8F67-CCCA3725A6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8EE672AE-9CA1-8B0D-DE12-CE39A0884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291" name="AutoShape 4">
            <a:extLst>
              <a:ext uri="{FF2B5EF4-FFF2-40B4-BE49-F238E27FC236}">
                <a16:creationId xmlns:a16="http://schemas.microsoft.com/office/drawing/2014/main" id="{5A066180-09D3-95E6-A366-3C3F7D614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292" name="AutoShape 5">
            <a:extLst>
              <a:ext uri="{FF2B5EF4-FFF2-40B4-BE49-F238E27FC236}">
                <a16:creationId xmlns:a16="http://schemas.microsoft.com/office/drawing/2014/main" id="{EF7B9412-1119-8C2C-D4FB-305AC7B0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293" name="AutoShape 6">
            <a:hlinkClick r:id="rId3" action="ppaction://hlinksldjump"/>
            <a:extLst>
              <a:ext uri="{FF2B5EF4-FFF2-40B4-BE49-F238E27FC236}">
                <a16:creationId xmlns:a16="http://schemas.microsoft.com/office/drawing/2014/main" id="{DF234A4B-2071-CE5D-4CCA-A0B484FD0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063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294" name="AutoShape 7">
            <a:extLst>
              <a:ext uri="{FF2B5EF4-FFF2-40B4-BE49-F238E27FC236}">
                <a16:creationId xmlns:a16="http://schemas.microsoft.com/office/drawing/2014/main" id="{D90AFC4D-1348-463C-5408-7E5C8D34B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295" name="Line 8">
            <a:extLst>
              <a:ext uri="{FF2B5EF4-FFF2-40B4-BE49-F238E27FC236}">
                <a16:creationId xmlns:a16="http://schemas.microsoft.com/office/drawing/2014/main" id="{101E0256-E0DD-8E19-E570-A88C775EEF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6" name="Line 9">
            <a:extLst>
              <a:ext uri="{FF2B5EF4-FFF2-40B4-BE49-F238E27FC236}">
                <a16:creationId xmlns:a16="http://schemas.microsoft.com/office/drawing/2014/main" id="{F4415B5B-3E4A-94A8-5E92-7704ECA2044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7" name="Line 10">
            <a:extLst>
              <a:ext uri="{FF2B5EF4-FFF2-40B4-BE49-F238E27FC236}">
                <a16:creationId xmlns:a16="http://schemas.microsoft.com/office/drawing/2014/main" id="{AD0C6468-3FB0-52F3-D2E5-FEA9FFE85C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8" name="Line 11">
            <a:extLst>
              <a:ext uri="{FF2B5EF4-FFF2-40B4-BE49-F238E27FC236}">
                <a16:creationId xmlns:a16="http://schemas.microsoft.com/office/drawing/2014/main" id="{E0338446-C799-F46A-8D6F-783358756B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9" name="Line 12">
            <a:extLst>
              <a:ext uri="{FF2B5EF4-FFF2-40B4-BE49-F238E27FC236}">
                <a16:creationId xmlns:a16="http://schemas.microsoft.com/office/drawing/2014/main" id="{6F4A9B3A-0C83-A218-C0AD-560A1ED306C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0" name="Line 13">
            <a:extLst>
              <a:ext uri="{FF2B5EF4-FFF2-40B4-BE49-F238E27FC236}">
                <a16:creationId xmlns:a16="http://schemas.microsoft.com/office/drawing/2014/main" id="{2DC651AD-AF93-A83C-8263-DD8E00D048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301" name="Group 100">
            <a:extLst>
              <a:ext uri="{FF2B5EF4-FFF2-40B4-BE49-F238E27FC236}">
                <a16:creationId xmlns:a16="http://schemas.microsoft.com/office/drawing/2014/main" id="{0BFB2BA1-DCE9-B1A8-7C2D-908EEF806BEB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3962400"/>
            <a:ext cx="1295400" cy="685800"/>
            <a:chOff x="96" y="2496"/>
            <a:chExt cx="816" cy="432"/>
          </a:xfrm>
        </p:grpSpPr>
        <p:sp>
          <p:nvSpPr>
            <p:cNvPr id="12355" name="Oval 18">
              <a:hlinkClick r:id="rId4" action="ppaction://hlinksldjump"/>
              <a:extLst>
                <a:ext uri="{FF2B5EF4-FFF2-40B4-BE49-F238E27FC236}">
                  <a16:creationId xmlns:a16="http://schemas.microsoft.com/office/drawing/2014/main" id="{6812B12D-8E98-8BF1-75B6-F6D4459E24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2496"/>
              <a:ext cx="816" cy="432"/>
            </a:xfrm>
            <a:prstGeom prst="ellipse">
              <a:avLst/>
            </a:prstGeom>
            <a:noFill/>
            <a:ln w="57150">
              <a:solidFill>
                <a:srgbClr val="33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12356" name="Text Box 21">
              <a:hlinkClick r:id="rId4" action="ppaction://hlinksldjump"/>
              <a:extLst>
                <a:ext uri="{FF2B5EF4-FFF2-40B4-BE49-F238E27FC236}">
                  <a16:creationId xmlns:a16="http://schemas.microsoft.com/office/drawing/2014/main" id="{6E1777FA-FB64-560D-E1DE-F25A026EAF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2" y="2584"/>
              <a:ext cx="6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bg1"/>
                  </a:solidFill>
                  <a:latin typeface="Arial" panose="020B0604020202020204" pitchFamily="34" charset="0"/>
                </a:rPr>
                <a:t>50:50</a:t>
              </a:r>
              <a:endParaRPr lang="en-US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2302" name="Rectangle 22">
            <a:extLst>
              <a:ext uri="{FF2B5EF4-FFF2-40B4-BE49-F238E27FC236}">
                <a16:creationId xmlns:a16="http://schemas.microsoft.com/office/drawing/2014/main" id="{05F958BC-B589-70D9-4956-E2742C292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03" name="Text Box 23">
            <a:extLst>
              <a:ext uri="{FF2B5EF4-FFF2-40B4-BE49-F238E27FC236}">
                <a16:creationId xmlns:a16="http://schemas.microsoft.com/office/drawing/2014/main" id="{5FBDE598-6CA5-07F3-5CF0-004EE82FB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2304" name="Text Box 24">
            <a:extLst>
              <a:ext uri="{FF2B5EF4-FFF2-40B4-BE49-F238E27FC236}">
                <a16:creationId xmlns:a16="http://schemas.microsoft.com/office/drawing/2014/main" id="{25F3AB71-4205-5AC3-7481-E316455D3A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05" name="Text Box 25">
            <a:extLst>
              <a:ext uri="{FF2B5EF4-FFF2-40B4-BE49-F238E27FC236}">
                <a16:creationId xmlns:a16="http://schemas.microsoft.com/office/drawing/2014/main" id="{75C8DDB5-8E7A-54E4-DF02-1403F5EBF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06" name="Text Box 26">
            <a:extLst>
              <a:ext uri="{FF2B5EF4-FFF2-40B4-BE49-F238E27FC236}">
                <a16:creationId xmlns:a16="http://schemas.microsoft.com/office/drawing/2014/main" id="{99BA7B47-5D00-1078-F028-EEFA258188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07" name="Text Box 27">
            <a:extLst>
              <a:ext uri="{FF2B5EF4-FFF2-40B4-BE49-F238E27FC236}">
                <a16:creationId xmlns:a16="http://schemas.microsoft.com/office/drawing/2014/main" id="{C9CAAC24-1C39-0455-B586-E5F1C9365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08" name="Text Box 28">
            <a:extLst>
              <a:ext uri="{FF2B5EF4-FFF2-40B4-BE49-F238E27FC236}">
                <a16:creationId xmlns:a16="http://schemas.microsoft.com/office/drawing/2014/main" id="{18E3F0BB-6875-1CD3-A924-C70E75AF4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2309" name="Rectangle 29">
            <a:extLst>
              <a:ext uri="{FF2B5EF4-FFF2-40B4-BE49-F238E27FC236}">
                <a16:creationId xmlns:a16="http://schemas.microsoft.com/office/drawing/2014/main" id="{6B4F0E12-C049-EAA3-EE66-AC3C9CA83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3432175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10" name="Text Box 30">
            <a:extLst>
              <a:ext uri="{FF2B5EF4-FFF2-40B4-BE49-F238E27FC236}">
                <a16:creationId xmlns:a16="http://schemas.microsoft.com/office/drawing/2014/main" id="{2657630C-6182-5816-5291-CDC443E6D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1" name="Text Box 31">
            <a:extLst>
              <a:ext uri="{FF2B5EF4-FFF2-40B4-BE49-F238E27FC236}">
                <a16:creationId xmlns:a16="http://schemas.microsoft.com/office/drawing/2014/main" id="{34216137-34F4-A2DC-06B5-5528B7B93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2" name="Text Box 32">
            <a:extLst>
              <a:ext uri="{FF2B5EF4-FFF2-40B4-BE49-F238E27FC236}">
                <a16:creationId xmlns:a16="http://schemas.microsoft.com/office/drawing/2014/main" id="{ED36DD0C-F3F7-4034-70AD-B3FA702D2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3" name="Text Box 33">
            <a:extLst>
              <a:ext uri="{FF2B5EF4-FFF2-40B4-BE49-F238E27FC236}">
                <a16:creationId xmlns:a16="http://schemas.microsoft.com/office/drawing/2014/main" id="{BCDA0067-2B7A-E9EC-700B-3A0FB3400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4" name="Text Box 34">
            <a:extLst>
              <a:ext uri="{FF2B5EF4-FFF2-40B4-BE49-F238E27FC236}">
                <a16:creationId xmlns:a16="http://schemas.microsoft.com/office/drawing/2014/main" id="{EE2FBD6C-A855-B591-BCD9-E7DFB2922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2315" name="Text Box 35">
            <a:extLst>
              <a:ext uri="{FF2B5EF4-FFF2-40B4-BE49-F238E27FC236}">
                <a16:creationId xmlns:a16="http://schemas.microsoft.com/office/drawing/2014/main" id="{64C45E4E-FEF9-2D60-A45C-A54B01E10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6" name="Text Box 36">
            <a:extLst>
              <a:ext uri="{FF2B5EF4-FFF2-40B4-BE49-F238E27FC236}">
                <a16:creationId xmlns:a16="http://schemas.microsoft.com/office/drawing/2014/main" id="{1B8B8448-11B7-000E-D2A7-F1599B75B7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7" name="Text Box 37">
            <a:extLst>
              <a:ext uri="{FF2B5EF4-FFF2-40B4-BE49-F238E27FC236}">
                <a16:creationId xmlns:a16="http://schemas.microsoft.com/office/drawing/2014/main" id="{D8F79EAA-1089-9F44-D588-0114BA7D1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8" name="Text Box 38">
            <a:extLst>
              <a:ext uri="{FF2B5EF4-FFF2-40B4-BE49-F238E27FC236}">
                <a16:creationId xmlns:a16="http://schemas.microsoft.com/office/drawing/2014/main" id="{DB7E3696-3B7D-2606-2E9A-C5957ABA1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19" name="Text Box 39">
            <a:extLst>
              <a:ext uri="{FF2B5EF4-FFF2-40B4-BE49-F238E27FC236}">
                <a16:creationId xmlns:a16="http://schemas.microsoft.com/office/drawing/2014/main" id="{3810B9C0-0568-ABED-1FB1-D7BD6762A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2320" name="Text Box 40">
            <a:extLst>
              <a:ext uri="{FF2B5EF4-FFF2-40B4-BE49-F238E27FC236}">
                <a16:creationId xmlns:a16="http://schemas.microsoft.com/office/drawing/2014/main" id="{6085049E-B6E2-6284-B763-6689F838F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1" name="Text Box 41">
            <a:extLst>
              <a:ext uri="{FF2B5EF4-FFF2-40B4-BE49-F238E27FC236}">
                <a16:creationId xmlns:a16="http://schemas.microsoft.com/office/drawing/2014/main" id="{9133DF3A-7689-0F02-5402-C552DCD82C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2" name="Text Box 42">
            <a:extLst>
              <a:ext uri="{FF2B5EF4-FFF2-40B4-BE49-F238E27FC236}">
                <a16:creationId xmlns:a16="http://schemas.microsoft.com/office/drawing/2014/main" id="{1ED424DE-8C3C-B3E7-0598-0B0564FD7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3" name="Text Box 43">
            <a:extLst>
              <a:ext uri="{FF2B5EF4-FFF2-40B4-BE49-F238E27FC236}">
                <a16:creationId xmlns:a16="http://schemas.microsoft.com/office/drawing/2014/main" id="{D49D6EB1-E2AF-03C7-3575-2CD21B4AD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4" name="Text Box 44">
            <a:extLst>
              <a:ext uri="{FF2B5EF4-FFF2-40B4-BE49-F238E27FC236}">
                <a16:creationId xmlns:a16="http://schemas.microsoft.com/office/drawing/2014/main" id="{B780ED17-E03E-B014-ED4C-31B5E2E574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2325" name="Text Box 45">
            <a:extLst>
              <a:ext uri="{FF2B5EF4-FFF2-40B4-BE49-F238E27FC236}">
                <a16:creationId xmlns:a16="http://schemas.microsoft.com/office/drawing/2014/main" id="{3A55AC22-20E9-7C73-8A63-AD9BC30DAD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6" name="Text Box 46">
            <a:extLst>
              <a:ext uri="{FF2B5EF4-FFF2-40B4-BE49-F238E27FC236}">
                <a16:creationId xmlns:a16="http://schemas.microsoft.com/office/drawing/2014/main" id="{14354CE5-C674-9585-90B8-F28329E11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7" name="Text Box 47">
            <a:extLst>
              <a:ext uri="{FF2B5EF4-FFF2-40B4-BE49-F238E27FC236}">
                <a16:creationId xmlns:a16="http://schemas.microsoft.com/office/drawing/2014/main" id="{2397A781-ED48-8C38-2E43-6E36F5158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8" name="Text Box 48">
            <a:extLst>
              <a:ext uri="{FF2B5EF4-FFF2-40B4-BE49-F238E27FC236}">
                <a16:creationId xmlns:a16="http://schemas.microsoft.com/office/drawing/2014/main" id="{D0FD715D-1E79-3E4B-02AA-CDD5F52B7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29" name="Text Box 49">
            <a:extLst>
              <a:ext uri="{FF2B5EF4-FFF2-40B4-BE49-F238E27FC236}">
                <a16:creationId xmlns:a16="http://schemas.microsoft.com/office/drawing/2014/main" id="{943ECEE6-2861-9D5A-7D31-DF6B58668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2330" name="Text Box 50">
            <a:extLst>
              <a:ext uri="{FF2B5EF4-FFF2-40B4-BE49-F238E27FC236}">
                <a16:creationId xmlns:a16="http://schemas.microsoft.com/office/drawing/2014/main" id="{67052766-4173-8280-2707-99A2D738A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31" name="Text Box 51">
            <a:extLst>
              <a:ext uri="{FF2B5EF4-FFF2-40B4-BE49-F238E27FC236}">
                <a16:creationId xmlns:a16="http://schemas.microsoft.com/office/drawing/2014/main" id="{1EC64847-0179-1204-1140-22D29EB4EF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32" name="Text Box 52">
            <a:extLst>
              <a:ext uri="{FF2B5EF4-FFF2-40B4-BE49-F238E27FC236}">
                <a16:creationId xmlns:a16="http://schemas.microsoft.com/office/drawing/2014/main" id="{BB7B1C8C-BB86-E49A-EAD6-68B44EBEBE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33" name="Text Box 53">
            <a:extLst>
              <a:ext uri="{FF2B5EF4-FFF2-40B4-BE49-F238E27FC236}">
                <a16:creationId xmlns:a16="http://schemas.microsoft.com/office/drawing/2014/main" id="{654B4CA0-2C3D-6356-04CB-C108CD8809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34" name="Oval 54">
            <a:extLst>
              <a:ext uri="{FF2B5EF4-FFF2-40B4-BE49-F238E27FC236}">
                <a16:creationId xmlns:a16="http://schemas.microsoft.com/office/drawing/2014/main" id="{F2A25DDA-B5C5-ED85-DDB3-5FADAA055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35" name="Oval 55">
            <a:extLst>
              <a:ext uri="{FF2B5EF4-FFF2-40B4-BE49-F238E27FC236}">
                <a16:creationId xmlns:a16="http://schemas.microsoft.com/office/drawing/2014/main" id="{AFD821E4-A4F0-B50C-2FE2-AF2CE521E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36" name="Oval 56">
            <a:extLst>
              <a:ext uri="{FF2B5EF4-FFF2-40B4-BE49-F238E27FC236}">
                <a16:creationId xmlns:a16="http://schemas.microsoft.com/office/drawing/2014/main" id="{32FCFF44-6C5B-C9B2-55C7-D8509E7C4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37" name="Oval 57">
            <a:extLst>
              <a:ext uri="{FF2B5EF4-FFF2-40B4-BE49-F238E27FC236}">
                <a16:creationId xmlns:a16="http://schemas.microsoft.com/office/drawing/2014/main" id="{5475CBE6-CBB5-E082-6767-BC9825F8E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38" name="Oval 58">
            <a:extLst>
              <a:ext uri="{FF2B5EF4-FFF2-40B4-BE49-F238E27FC236}">
                <a16:creationId xmlns:a16="http://schemas.microsoft.com/office/drawing/2014/main" id="{0F712276-5DFE-B64B-E6B6-034B746FC6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39" name="Oval 59">
            <a:extLst>
              <a:ext uri="{FF2B5EF4-FFF2-40B4-BE49-F238E27FC236}">
                <a16:creationId xmlns:a16="http://schemas.microsoft.com/office/drawing/2014/main" id="{13715EEA-8C14-421B-7603-C4DCCF716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0" name="Oval 60">
            <a:extLst>
              <a:ext uri="{FF2B5EF4-FFF2-40B4-BE49-F238E27FC236}">
                <a16:creationId xmlns:a16="http://schemas.microsoft.com/office/drawing/2014/main" id="{525B708C-69BA-0E49-FCFD-287C64F858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1" name="Oval 61">
            <a:extLst>
              <a:ext uri="{FF2B5EF4-FFF2-40B4-BE49-F238E27FC236}">
                <a16:creationId xmlns:a16="http://schemas.microsoft.com/office/drawing/2014/main" id="{7A6ABAD4-3AC6-2B5D-E218-ADDD22FC7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2" name="Oval 62">
            <a:extLst>
              <a:ext uri="{FF2B5EF4-FFF2-40B4-BE49-F238E27FC236}">
                <a16:creationId xmlns:a16="http://schemas.microsoft.com/office/drawing/2014/main" id="{6A9F4824-8338-6947-0245-551D77C5A4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3" name="Oval 63">
            <a:extLst>
              <a:ext uri="{FF2B5EF4-FFF2-40B4-BE49-F238E27FC236}">
                <a16:creationId xmlns:a16="http://schemas.microsoft.com/office/drawing/2014/main" id="{0C552B05-DF62-4C19-5B14-209502A61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2344" name="Oval 64">
            <a:extLst>
              <a:ext uri="{FF2B5EF4-FFF2-40B4-BE49-F238E27FC236}">
                <a16:creationId xmlns:a16="http://schemas.microsoft.com/office/drawing/2014/main" id="{6704BA13-E0B7-8E46-2FBB-DB1CD3BB7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5" name="Oval 65">
            <a:extLst>
              <a:ext uri="{FF2B5EF4-FFF2-40B4-BE49-F238E27FC236}">
                <a16:creationId xmlns:a16="http://schemas.microsoft.com/office/drawing/2014/main" id="{E01C139F-30B9-6E48-58CD-29B12BEC5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6" name="Oval 66">
            <a:extLst>
              <a:ext uri="{FF2B5EF4-FFF2-40B4-BE49-F238E27FC236}">
                <a16:creationId xmlns:a16="http://schemas.microsoft.com/office/drawing/2014/main" id="{4926A6FA-D83C-9BAD-BB67-CC1F4BF7B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7" name="Oval 67">
            <a:extLst>
              <a:ext uri="{FF2B5EF4-FFF2-40B4-BE49-F238E27FC236}">
                <a16:creationId xmlns:a16="http://schemas.microsoft.com/office/drawing/2014/main" id="{40940533-B3DF-D400-8CF7-984BCBBB9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8" name="Oval 68">
            <a:extLst>
              <a:ext uri="{FF2B5EF4-FFF2-40B4-BE49-F238E27FC236}">
                <a16:creationId xmlns:a16="http://schemas.microsoft.com/office/drawing/2014/main" id="{3404B9F1-A434-5446-7108-1B84D5BC1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49" name="AutoShape 82">
            <a:extLst>
              <a:ext uri="{FF2B5EF4-FFF2-40B4-BE49-F238E27FC236}">
                <a16:creationId xmlns:a16="http://schemas.microsoft.com/office/drawing/2014/main" id="{FD4B56CF-2435-98ED-5311-2A5A50393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5013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2382" name="AutoShape 94">
            <a:extLst>
              <a:ext uri="{FF2B5EF4-FFF2-40B4-BE49-F238E27FC236}">
                <a16:creationId xmlns:a16="http://schemas.microsoft.com/office/drawing/2014/main" id="{A7D10971-FFD5-1E3E-B174-68B5133C4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93800"/>
            <a:ext cx="5656262" cy="1311275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מָה הַגֹּבַהּ הַנָּמוּךְ בְּיוֹתֵר שֶׁל סֻכָּה כְּשֵׁרָה?</a:t>
            </a:r>
            <a:endParaRPr lang="en-US" altLang="en-US" b="1"/>
          </a:p>
        </p:txBody>
      </p:sp>
      <p:sp>
        <p:nvSpPr>
          <p:cNvPr id="12383" name="Text Box 95">
            <a:hlinkClick r:id="rId5" action="ppaction://hlinksldjump"/>
            <a:extLst>
              <a:ext uri="{FF2B5EF4-FFF2-40B4-BE49-F238E27FC236}">
                <a16:creationId xmlns:a16="http://schemas.microsoft.com/office/drawing/2014/main" id="{C7CD31E2-25A8-27B7-1516-7F826E1B4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275" y="5027613"/>
            <a:ext cx="3921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>
                <a:solidFill>
                  <a:srgbClr val="FFCC00"/>
                </a:solidFill>
              </a:rPr>
              <a:t>א. כל אדם לפי הגובה שלו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84" name="Text Box 96">
            <a:hlinkClick r:id="rId5" action="ppaction://hlinksldjump"/>
            <a:extLst>
              <a:ext uri="{FF2B5EF4-FFF2-40B4-BE49-F238E27FC236}">
                <a16:creationId xmlns:a16="http://schemas.microsoft.com/office/drawing/2014/main" id="{222B2ABE-3410-99AC-203F-73F6E36F3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88" y="5022850"/>
            <a:ext cx="3419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sz="2000">
                <a:solidFill>
                  <a:srgbClr val="FFCC00"/>
                </a:solidFill>
              </a:rPr>
              <a:t>ג. </a:t>
            </a:r>
            <a:r>
              <a:rPr lang="he-IL" altLang="en-US">
                <a:solidFill>
                  <a:srgbClr val="FFCC00"/>
                </a:solidFill>
              </a:rPr>
              <a:t>מטר ושמונים (אדם גבוה)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2385" name="Text Box 97">
            <a:hlinkClick r:id="rId5" action="ppaction://hlinksldjump"/>
            <a:extLst>
              <a:ext uri="{FF2B5EF4-FFF2-40B4-BE49-F238E27FC236}">
                <a16:creationId xmlns:a16="http://schemas.microsoft.com/office/drawing/2014/main" id="{74A50FA9-D7BF-51B7-C85B-CED0E250F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7163" y="5961063"/>
            <a:ext cx="28067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ב. מטר וחצי (גובה של ילד)</a:t>
            </a:r>
            <a:endParaRPr lang="en-US" altLang="en-US" sz="2800">
              <a:solidFill>
                <a:srgbClr val="FFCC00"/>
              </a:solidFill>
            </a:endParaRPr>
          </a:p>
        </p:txBody>
      </p:sp>
      <p:sp>
        <p:nvSpPr>
          <p:cNvPr id="12386" name="Text Box 98">
            <a:hlinkClick r:id="rId3" action="ppaction://hlinksldjump"/>
            <a:extLst>
              <a:ext uri="{FF2B5EF4-FFF2-40B4-BE49-F238E27FC236}">
                <a16:creationId xmlns:a16="http://schemas.microsoft.com/office/drawing/2014/main" id="{1DD98335-6462-DE9D-9174-5FE8CE6FC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925" y="6097588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sz="1800" b="1">
                <a:solidFill>
                  <a:srgbClr val="FFCC00"/>
                </a:solidFill>
                <a:latin typeface="Arial" panose="020B0604020202020204" pitchFamily="34" charset="0"/>
              </a:rPr>
              <a:t>ד. </a:t>
            </a:r>
            <a:r>
              <a:rPr lang="he-IL" altLang="en-US">
                <a:solidFill>
                  <a:srgbClr val="FFCC00"/>
                </a:solidFill>
              </a:rPr>
              <a:t>עשרה טפחים (בערך מטר)</a:t>
            </a:r>
            <a:endParaRPr lang="en-US" altLang="en-US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82" grpId="0" animBg="1" autoUpdateAnimBg="0"/>
      <p:bldP spid="12383" grpId="0" autoUpdateAnimBg="0"/>
      <p:bldP spid="12384" grpId="0" autoUpdateAnimBg="0"/>
      <p:bldP spid="12385" grpId="0" autoUpdateAnimBg="0"/>
      <p:bldP spid="1238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DA0C32C-AC0A-29A0-5DE5-5B9411B28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76675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15" name="AutoShape 3">
            <a:extLst>
              <a:ext uri="{FF2B5EF4-FFF2-40B4-BE49-F238E27FC236}">
                <a16:creationId xmlns:a16="http://schemas.microsoft.com/office/drawing/2014/main" id="{8E15BE40-D10B-7CE0-F90E-32CAF86AF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16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73818324-B874-2512-767D-5360F1508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17" name="AutoShape 5">
            <a:hlinkClick r:id="rId4" action="ppaction://hlinksldjump"/>
            <a:extLst>
              <a:ext uri="{FF2B5EF4-FFF2-40B4-BE49-F238E27FC236}">
                <a16:creationId xmlns:a16="http://schemas.microsoft.com/office/drawing/2014/main" id="{EC1C30CC-9D80-354D-4DF0-39C9C1586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18" name="AutoShape 6">
            <a:extLst>
              <a:ext uri="{FF2B5EF4-FFF2-40B4-BE49-F238E27FC236}">
                <a16:creationId xmlns:a16="http://schemas.microsoft.com/office/drawing/2014/main" id="{A68C3426-3537-FB35-753E-ACDB3CAE7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19" name="Line 7">
            <a:extLst>
              <a:ext uri="{FF2B5EF4-FFF2-40B4-BE49-F238E27FC236}">
                <a16:creationId xmlns:a16="http://schemas.microsoft.com/office/drawing/2014/main" id="{9E193D5C-3C75-C7FE-3DE6-F4A33C3ADF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0" name="Line 8">
            <a:extLst>
              <a:ext uri="{FF2B5EF4-FFF2-40B4-BE49-F238E27FC236}">
                <a16:creationId xmlns:a16="http://schemas.microsoft.com/office/drawing/2014/main" id="{2CFE9151-3152-0F87-1A72-10385E23CDB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1" name="Line 9">
            <a:extLst>
              <a:ext uri="{FF2B5EF4-FFF2-40B4-BE49-F238E27FC236}">
                <a16:creationId xmlns:a16="http://schemas.microsoft.com/office/drawing/2014/main" id="{F57C8822-9C20-9D13-4945-9AECAA152FA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2" name="Line 10">
            <a:extLst>
              <a:ext uri="{FF2B5EF4-FFF2-40B4-BE49-F238E27FC236}">
                <a16:creationId xmlns:a16="http://schemas.microsoft.com/office/drawing/2014/main" id="{D6480083-D63B-6D0F-6C47-5258B367A1B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3" name="Line 11">
            <a:extLst>
              <a:ext uri="{FF2B5EF4-FFF2-40B4-BE49-F238E27FC236}">
                <a16:creationId xmlns:a16="http://schemas.microsoft.com/office/drawing/2014/main" id="{DDC40131-D785-F284-5EAF-8BEB3F077A7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4" name="Line 12">
            <a:extLst>
              <a:ext uri="{FF2B5EF4-FFF2-40B4-BE49-F238E27FC236}">
                <a16:creationId xmlns:a16="http://schemas.microsoft.com/office/drawing/2014/main" id="{745874C0-10B4-389C-9E76-A037A3C893E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5" name="Rectangle 17">
            <a:extLst>
              <a:ext uri="{FF2B5EF4-FFF2-40B4-BE49-F238E27FC236}">
                <a16:creationId xmlns:a16="http://schemas.microsoft.com/office/drawing/2014/main" id="{4AC24ADE-8684-6997-D46C-BA3A75B658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26" name="Text Box 18">
            <a:extLst>
              <a:ext uri="{FF2B5EF4-FFF2-40B4-BE49-F238E27FC236}">
                <a16:creationId xmlns:a16="http://schemas.microsoft.com/office/drawing/2014/main" id="{CFDB54C3-E26F-9A42-3DE6-4A78EC7EF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3327" name="Text Box 19">
            <a:extLst>
              <a:ext uri="{FF2B5EF4-FFF2-40B4-BE49-F238E27FC236}">
                <a16:creationId xmlns:a16="http://schemas.microsoft.com/office/drawing/2014/main" id="{3B41AFA7-C803-E0CD-4329-1BAFD3A2C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28" name="Text Box 20">
            <a:extLst>
              <a:ext uri="{FF2B5EF4-FFF2-40B4-BE49-F238E27FC236}">
                <a16:creationId xmlns:a16="http://schemas.microsoft.com/office/drawing/2014/main" id="{F1FBDBD1-DF2D-A2F7-E187-7895C8383F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29" name="Text Box 21">
            <a:extLst>
              <a:ext uri="{FF2B5EF4-FFF2-40B4-BE49-F238E27FC236}">
                <a16:creationId xmlns:a16="http://schemas.microsoft.com/office/drawing/2014/main" id="{572F5FC9-3589-EB05-0E6D-DDCF690DE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30" name="Text Box 22">
            <a:extLst>
              <a:ext uri="{FF2B5EF4-FFF2-40B4-BE49-F238E27FC236}">
                <a16:creationId xmlns:a16="http://schemas.microsoft.com/office/drawing/2014/main" id="{CA8E557C-76E3-EC1F-1CCC-D373A1C8DD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31" name="Text Box 23">
            <a:extLst>
              <a:ext uri="{FF2B5EF4-FFF2-40B4-BE49-F238E27FC236}">
                <a16:creationId xmlns:a16="http://schemas.microsoft.com/office/drawing/2014/main" id="{7B55E326-A435-1617-D1CE-6DCDAFFF0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3332" name="Rectangle 24">
            <a:extLst>
              <a:ext uri="{FF2B5EF4-FFF2-40B4-BE49-F238E27FC236}">
                <a16:creationId xmlns:a16="http://schemas.microsoft.com/office/drawing/2014/main" id="{A084B803-16EB-1A57-A8DE-AC25080DF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3432175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33" name="Text Box 25">
            <a:extLst>
              <a:ext uri="{FF2B5EF4-FFF2-40B4-BE49-F238E27FC236}">
                <a16:creationId xmlns:a16="http://schemas.microsoft.com/office/drawing/2014/main" id="{7B20F944-BDBC-B28E-D985-06E92FEFA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34" name="Text Box 26">
            <a:extLst>
              <a:ext uri="{FF2B5EF4-FFF2-40B4-BE49-F238E27FC236}">
                <a16:creationId xmlns:a16="http://schemas.microsoft.com/office/drawing/2014/main" id="{EF30D9B3-425C-4004-05FB-E4C41BFDD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35" name="Text Box 27">
            <a:extLst>
              <a:ext uri="{FF2B5EF4-FFF2-40B4-BE49-F238E27FC236}">
                <a16:creationId xmlns:a16="http://schemas.microsoft.com/office/drawing/2014/main" id="{07896842-5621-436A-B668-C3C3B692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36" name="Text Box 28">
            <a:extLst>
              <a:ext uri="{FF2B5EF4-FFF2-40B4-BE49-F238E27FC236}">
                <a16:creationId xmlns:a16="http://schemas.microsoft.com/office/drawing/2014/main" id="{436E41FA-731E-2727-99AA-01939E35E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37" name="Text Box 29">
            <a:extLst>
              <a:ext uri="{FF2B5EF4-FFF2-40B4-BE49-F238E27FC236}">
                <a16:creationId xmlns:a16="http://schemas.microsoft.com/office/drawing/2014/main" id="{8B1ACD9D-FFC4-729C-3A73-B622C96EEC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3338" name="Text Box 30">
            <a:extLst>
              <a:ext uri="{FF2B5EF4-FFF2-40B4-BE49-F238E27FC236}">
                <a16:creationId xmlns:a16="http://schemas.microsoft.com/office/drawing/2014/main" id="{AE89A1AC-70F7-690F-FD0A-7CD86C5AB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39" name="Text Box 31">
            <a:extLst>
              <a:ext uri="{FF2B5EF4-FFF2-40B4-BE49-F238E27FC236}">
                <a16:creationId xmlns:a16="http://schemas.microsoft.com/office/drawing/2014/main" id="{70BEC0C7-CA65-BED0-756E-1CE029D1D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0" name="Text Box 32">
            <a:extLst>
              <a:ext uri="{FF2B5EF4-FFF2-40B4-BE49-F238E27FC236}">
                <a16:creationId xmlns:a16="http://schemas.microsoft.com/office/drawing/2014/main" id="{4D4D0F3C-1701-6299-5CC8-E8F8FFF8C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1" name="Text Box 33">
            <a:extLst>
              <a:ext uri="{FF2B5EF4-FFF2-40B4-BE49-F238E27FC236}">
                <a16:creationId xmlns:a16="http://schemas.microsoft.com/office/drawing/2014/main" id="{B43D967E-F05A-CB98-149B-54252B9BA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2" name="Text Box 34">
            <a:extLst>
              <a:ext uri="{FF2B5EF4-FFF2-40B4-BE49-F238E27FC236}">
                <a16:creationId xmlns:a16="http://schemas.microsoft.com/office/drawing/2014/main" id="{C0725836-2E8F-68C0-F367-CCC0CAE5C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3343" name="Text Box 35">
            <a:extLst>
              <a:ext uri="{FF2B5EF4-FFF2-40B4-BE49-F238E27FC236}">
                <a16:creationId xmlns:a16="http://schemas.microsoft.com/office/drawing/2014/main" id="{D0AD0F52-429D-D86F-B158-2069598486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4" name="Text Box 36">
            <a:extLst>
              <a:ext uri="{FF2B5EF4-FFF2-40B4-BE49-F238E27FC236}">
                <a16:creationId xmlns:a16="http://schemas.microsoft.com/office/drawing/2014/main" id="{A55ABFD7-A3D7-A051-D185-4F60F94F07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5" name="Text Box 37">
            <a:extLst>
              <a:ext uri="{FF2B5EF4-FFF2-40B4-BE49-F238E27FC236}">
                <a16:creationId xmlns:a16="http://schemas.microsoft.com/office/drawing/2014/main" id="{048CFFAD-D015-0231-2AF3-F9301AC5F9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6" name="Text Box 38">
            <a:extLst>
              <a:ext uri="{FF2B5EF4-FFF2-40B4-BE49-F238E27FC236}">
                <a16:creationId xmlns:a16="http://schemas.microsoft.com/office/drawing/2014/main" id="{6FC7F77F-4774-BA75-92C0-4A9D17CA56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7" name="Text Box 39">
            <a:extLst>
              <a:ext uri="{FF2B5EF4-FFF2-40B4-BE49-F238E27FC236}">
                <a16:creationId xmlns:a16="http://schemas.microsoft.com/office/drawing/2014/main" id="{11CAC48C-3E86-F597-6806-5E7D5A45BF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3348" name="Text Box 40">
            <a:extLst>
              <a:ext uri="{FF2B5EF4-FFF2-40B4-BE49-F238E27FC236}">
                <a16:creationId xmlns:a16="http://schemas.microsoft.com/office/drawing/2014/main" id="{00B436F1-C878-3A67-4EB5-D338C409F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49" name="Text Box 41">
            <a:extLst>
              <a:ext uri="{FF2B5EF4-FFF2-40B4-BE49-F238E27FC236}">
                <a16:creationId xmlns:a16="http://schemas.microsoft.com/office/drawing/2014/main" id="{926140F9-21F3-11D6-5F2A-BC45FCDB97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50" name="Text Box 42">
            <a:extLst>
              <a:ext uri="{FF2B5EF4-FFF2-40B4-BE49-F238E27FC236}">
                <a16:creationId xmlns:a16="http://schemas.microsoft.com/office/drawing/2014/main" id="{E43211E0-A6A3-BF3E-701E-B662C607C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51" name="Text Box 43">
            <a:extLst>
              <a:ext uri="{FF2B5EF4-FFF2-40B4-BE49-F238E27FC236}">
                <a16:creationId xmlns:a16="http://schemas.microsoft.com/office/drawing/2014/main" id="{071FAE54-5609-A571-A5F1-AEFB66A4D3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52" name="Text Box 44">
            <a:extLst>
              <a:ext uri="{FF2B5EF4-FFF2-40B4-BE49-F238E27FC236}">
                <a16:creationId xmlns:a16="http://schemas.microsoft.com/office/drawing/2014/main" id="{4C004211-F61D-F4AB-0086-5DFC9B4FC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3353" name="Text Box 45">
            <a:extLst>
              <a:ext uri="{FF2B5EF4-FFF2-40B4-BE49-F238E27FC236}">
                <a16:creationId xmlns:a16="http://schemas.microsoft.com/office/drawing/2014/main" id="{7B2B73DE-1B8D-68B1-E9F7-9F1EEC9DF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54" name="Text Box 46">
            <a:extLst>
              <a:ext uri="{FF2B5EF4-FFF2-40B4-BE49-F238E27FC236}">
                <a16:creationId xmlns:a16="http://schemas.microsoft.com/office/drawing/2014/main" id="{CCB6C617-0682-3E01-3F1D-314CD74CC0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55" name="Text Box 47">
            <a:extLst>
              <a:ext uri="{FF2B5EF4-FFF2-40B4-BE49-F238E27FC236}">
                <a16:creationId xmlns:a16="http://schemas.microsoft.com/office/drawing/2014/main" id="{9E22C281-F79D-E51B-DBA4-B5E92F685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56" name="Text Box 48">
            <a:extLst>
              <a:ext uri="{FF2B5EF4-FFF2-40B4-BE49-F238E27FC236}">
                <a16:creationId xmlns:a16="http://schemas.microsoft.com/office/drawing/2014/main" id="{EF3238B7-0F24-3E60-8492-86ABC267D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3357" name="Oval 49">
            <a:extLst>
              <a:ext uri="{FF2B5EF4-FFF2-40B4-BE49-F238E27FC236}">
                <a16:creationId xmlns:a16="http://schemas.microsoft.com/office/drawing/2014/main" id="{775FD96E-81A4-60BA-6297-7E7D1985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58" name="Oval 50">
            <a:extLst>
              <a:ext uri="{FF2B5EF4-FFF2-40B4-BE49-F238E27FC236}">
                <a16:creationId xmlns:a16="http://schemas.microsoft.com/office/drawing/2014/main" id="{CAADF38B-EF53-C28B-98B4-F8EEE517C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59" name="Oval 51">
            <a:extLst>
              <a:ext uri="{FF2B5EF4-FFF2-40B4-BE49-F238E27FC236}">
                <a16:creationId xmlns:a16="http://schemas.microsoft.com/office/drawing/2014/main" id="{945975F1-FFD0-FF56-D9CF-FFE97740D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0" name="Oval 52">
            <a:extLst>
              <a:ext uri="{FF2B5EF4-FFF2-40B4-BE49-F238E27FC236}">
                <a16:creationId xmlns:a16="http://schemas.microsoft.com/office/drawing/2014/main" id="{510E58A2-AC4E-46C2-E768-FCE2EB15E9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1" name="Oval 53">
            <a:extLst>
              <a:ext uri="{FF2B5EF4-FFF2-40B4-BE49-F238E27FC236}">
                <a16:creationId xmlns:a16="http://schemas.microsoft.com/office/drawing/2014/main" id="{64CC30FC-EF55-35AE-8EA7-312CE641A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2" name="Oval 54">
            <a:extLst>
              <a:ext uri="{FF2B5EF4-FFF2-40B4-BE49-F238E27FC236}">
                <a16:creationId xmlns:a16="http://schemas.microsoft.com/office/drawing/2014/main" id="{ED0214D0-C158-1F06-AFEF-CE61CE67E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3" name="Oval 55">
            <a:extLst>
              <a:ext uri="{FF2B5EF4-FFF2-40B4-BE49-F238E27FC236}">
                <a16:creationId xmlns:a16="http://schemas.microsoft.com/office/drawing/2014/main" id="{CD08EBD3-CD62-4B7C-FEA6-9264D4ECD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4" name="Oval 56">
            <a:extLst>
              <a:ext uri="{FF2B5EF4-FFF2-40B4-BE49-F238E27FC236}">
                <a16:creationId xmlns:a16="http://schemas.microsoft.com/office/drawing/2014/main" id="{80013EB8-CAC3-9297-823B-74A8A6F4B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5" name="Oval 57">
            <a:extLst>
              <a:ext uri="{FF2B5EF4-FFF2-40B4-BE49-F238E27FC236}">
                <a16:creationId xmlns:a16="http://schemas.microsoft.com/office/drawing/2014/main" id="{773F446B-9E27-8C9F-3D59-9A0D63FAA4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6" name="Oval 58">
            <a:extLst>
              <a:ext uri="{FF2B5EF4-FFF2-40B4-BE49-F238E27FC236}">
                <a16:creationId xmlns:a16="http://schemas.microsoft.com/office/drawing/2014/main" id="{90C72EF3-E4E5-0E69-3120-238D925E8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3367" name="Oval 59">
            <a:extLst>
              <a:ext uri="{FF2B5EF4-FFF2-40B4-BE49-F238E27FC236}">
                <a16:creationId xmlns:a16="http://schemas.microsoft.com/office/drawing/2014/main" id="{9597B864-5E57-BCC1-EB94-6E6C11745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8" name="Oval 60">
            <a:extLst>
              <a:ext uri="{FF2B5EF4-FFF2-40B4-BE49-F238E27FC236}">
                <a16:creationId xmlns:a16="http://schemas.microsoft.com/office/drawing/2014/main" id="{7E622727-40BB-B91A-66F7-5D077B784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69" name="Oval 61">
            <a:extLst>
              <a:ext uri="{FF2B5EF4-FFF2-40B4-BE49-F238E27FC236}">
                <a16:creationId xmlns:a16="http://schemas.microsoft.com/office/drawing/2014/main" id="{878A2370-B1DF-A251-5A7E-50E82C8E2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70" name="Oval 62">
            <a:extLst>
              <a:ext uri="{FF2B5EF4-FFF2-40B4-BE49-F238E27FC236}">
                <a16:creationId xmlns:a16="http://schemas.microsoft.com/office/drawing/2014/main" id="{00F0937D-B09C-7F8F-68F4-E952F3885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71" name="Oval 63">
            <a:extLst>
              <a:ext uri="{FF2B5EF4-FFF2-40B4-BE49-F238E27FC236}">
                <a16:creationId xmlns:a16="http://schemas.microsoft.com/office/drawing/2014/main" id="{8BE890D0-A792-45B9-55A2-FA423953AB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72" name="AutoShape 71">
            <a:extLst>
              <a:ext uri="{FF2B5EF4-FFF2-40B4-BE49-F238E27FC236}">
                <a16:creationId xmlns:a16="http://schemas.microsoft.com/office/drawing/2014/main" id="{A6ED6F7F-BE80-0A8C-30DE-A746D0E2C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5013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55368" name="AutoShape 72">
            <a:extLst>
              <a:ext uri="{FF2B5EF4-FFF2-40B4-BE49-F238E27FC236}">
                <a16:creationId xmlns:a16="http://schemas.microsoft.com/office/drawing/2014/main" id="{2C23217F-E9C5-909C-2A99-8F004AD90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1270000"/>
            <a:ext cx="5075238" cy="1309688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מָה הַגֹּבַהּ הַנָּמוּךְ בְּיוֹתֵר שֶׁל סֻכָּה כְּשֵׁרָה?</a:t>
            </a:r>
            <a:endParaRPr lang="en-US" altLang="en-US" b="1"/>
          </a:p>
        </p:txBody>
      </p:sp>
      <p:sp>
        <p:nvSpPr>
          <p:cNvPr id="64" name="Text Box 95">
            <a:hlinkClick r:id="rId3" action="ppaction://hlinksldjump"/>
            <a:extLst>
              <a:ext uri="{FF2B5EF4-FFF2-40B4-BE49-F238E27FC236}">
                <a16:creationId xmlns:a16="http://schemas.microsoft.com/office/drawing/2014/main" id="{8EA0353E-E844-58C4-C33D-ECE884A87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275" y="5027613"/>
            <a:ext cx="3921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>
                <a:solidFill>
                  <a:srgbClr val="FFCC00"/>
                </a:solidFill>
              </a:rPr>
              <a:t>א. כל אדם לפי הגובה שלו</a:t>
            </a:r>
            <a:endParaRPr lang="en-US" altLang="en-US">
              <a:solidFill>
                <a:srgbClr val="FFCC00"/>
              </a:solidFill>
            </a:endParaRPr>
          </a:p>
          <a:p>
            <a:pPr algn="r" rtl="1">
              <a:spcBef>
                <a:spcPct val="50000"/>
              </a:spcBef>
            </a:pPr>
            <a:endParaRPr lang="en-US" altLang="en-US" sz="3200">
              <a:solidFill>
                <a:srgbClr val="FFCC00"/>
              </a:solidFill>
            </a:endParaRPr>
          </a:p>
        </p:txBody>
      </p:sp>
      <p:sp>
        <p:nvSpPr>
          <p:cNvPr id="65" name="Text Box 98">
            <a:hlinkClick r:id="rId4" action="ppaction://hlinksldjump"/>
            <a:extLst>
              <a:ext uri="{FF2B5EF4-FFF2-40B4-BE49-F238E27FC236}">
                <a16:creationId xmlns:a16="http://schemas.microsoft.com/office/drawing/2014/main" id="{1A3CD6A9-57A4-3924-283E-6B3E7F6BE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925" y="6097588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ד. </a:t>
            </a:r>
            <a:r>
              <a:rPr lang="he-IL" altLang="en-US">
                <a:solidFill>
                  <a:srgbClr val="FFCC00"/>
                </a:solidFill>
              </a:rPr>
              <a:t>עשרה טפחים (בערך מטר)</a:t>
            </a:r>
            <a:endParaRPr lang="en-US" altLang="en-US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68" grpId="0" animBg="1" autoUpdateAnimBg="0"/>
      <p:bldP spid="64" grpId="0" autoUpdateAnimBg="0"/>
      <p:bldP spid="6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6BCA6126-15AD-EC88-408C-2441B8952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4BE445E2-217A-FCA7-05F9-A867C11CF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4264025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40" name="Text Box 5">
            <a:extLst>
              <a:ext uri="{FF2B5EF4-FFF2-40B4-BE49-F238E27FC236}">
                <a16:creationId xmlns:a16="http://schemas.microsoft.com/office/drawing/2014/main" id="{803AA50A-5C5C-02C4-52FD-DBDEB524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4341" name="Text Box 6">
            <a:extLst>
              <a:ext uri="{FF2B5EF4-FFF2-40B4-BE49-F238E27FC236}">
                <a16:creationId xmlns:a16="http://schemas.microsoft.com/office/drawing/2014/main" id="{511D7432-3037-691F-7E38-907E4FBA6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42" name="Text Box 7">
            <a:extLst>
              <a:ext uri="{FF2B5EF4-FFF2-40B4-BE49-F238E27FC236}">
                <a16:creationId xmlns:a16="http://schemas.microsoft.com/office/drawing/2014/main" id="{B344AD0E-DB73-A2FE-AA19-8F85F39DC7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43" name="Text Box 8">
            <a:extLst>
              <a:ext uri="{FF2B5EF4-FFF2-40B4-BE49-F238E27FC236}">
                <a16:creationId xmlns:a16="http://schemas.microsoft.com/office/drawing/2014/main" id="{BA8CA812-3243-9393-38C4-E7081B226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44" name="Text Box 9">
            <a:extLst>
              <a:ext uri="{FF2B5EF4-FFF2-40B4-BE49-F238E27FC236}">
                <a16:creationId xmlns:a16="http://schemas.microsoft.com/office/drawing/2014/main" id="{2993F025-6577-6560-B645-A4BE529902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45" name="Text Box 10">
            <a:extLst>
              <a:ext uri="{FF2B5EF4-FFF2-40B4-BE49-F238E27FC236}">
                <a16:creationId xmlns:a16="http://schemas.microsoft.com/office/drawing/2014/main" id="{7BDA7EC4-FDF6-1184-58B0-4A26132CF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4346" name="Text Box 11">
            <a:extLst>
              <a:ext uri="{FF2B5EF4-FFF2-40B4-BE49-F238E27FC236}">
                <a16:creationId xmlns:a16="http://schemas.microsoft.com/office/drawing/2014/main" id="{FACCDA31-5362-BC0A-36DC-5E3E5D42E0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47" name="Text Box 12">
            <a:extLst>
              <a:ext uri="{FF2B5EF4-FFF2-40B4-BE49-F238E27FC236}">
                <a16:creationId xmlns:a16="http://schemas.microsoft.com/office/drawing/2014/main" id="{BEE448E0-ADE6-7B16-0C68-724BF1F36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48" name="Text Box 13">
            <a:extLst>
              <a:ext uri="{FF2B5EF4-FFF2-40B4-BE49-F238E27FC236}">
                <a16:creationId xmlns:a16="http://schemas.microsoft.com/office/drawing/2014/main" id="{5439C21D-6780-2E1E-E179-981FA8263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49" name="Text Box 14">
            <a:extLst>
              <a:ext uri="{FF2B5EF4-FFF2-40B4-BE49-F238E27FC236}">
                <a16:creationId xmlns:a16="http://schemas.microsoft.com/office/drawing/2014/main" id="{0E8791BF-65E3-FB79-85A7-AC56E7D97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0" name="Text Box 15">
            <a:extLst>
              <a:ext uri="{FF2B5EF4-FFF2-40B4-BE49-F238E27FC236}">
                <a16:creationId xmlns:a16="http://schemas.microsoft.com/office/drawing/2014/main" id="{B6745433-B7B1-8FC2-A9E4-1A4BB4C7E2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4351" name="Text Box 16">
            <a:extLst>
              <a:ext uri="{FF2B5EF4-FFF2-40B4-BE49-F238E27FC236}">
                <a16:creationId xmlns:a16="http://schemas.microsoft.com/office/drawing/2014/main" id="{97C5DB2F-5D01-4B43-EE91-6C41DBA7A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2" name="Text Box 17">
            <a:extLst>
              <a:ext uri="{FF2B5EF4-FFF2-40B4-BE49-F238E27FC236}">
                <a16:creationId xmlns:a16="http://schemas.microsoft.com/office/drawing/2014/main" id="{32AD019E-1114-DDCD-B468-69C6792EC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3" name="Text Box 18">
            <a:extLst>
              <a:ext uri="{FF2B5EF4-FFF2-40B4-BE49-F238E27FC236}">
                <a16:creationId xmlns:a16="http://schemas.microsoft.com/office/drawing/2014/main" id="{28283079-BC88-5DA4-8BF9-15E898AD3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4" name="Text Box 19">
            <a:extLst>
              <a:ext uri="{FF2B5EF4-FFF2-40B4-BE49-F238E27FC236}">
                <a16:creationId xmlns:a16="http://schemas.microsoft.com/office/drawing/2014/main" id="{52C31848-45A6-66D9-1517-97A765C50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5" name="Text Box 20">
            <a:extLst>
              <a:ext uri="{FF2B5EF4-FFF2-40B4-BE49-F238E27FC236}">
                <a16:creationId xmlns:a16="http://schemas.microsoft.com/office/drawing/2014/main" id="{E265F5EB-4AFB-9FE8-4848-E304636BF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4356" name="Text Box 21">
            <a:extLst>
              <a:ext uri="{FF2B5EF4-FFF2-40B4-BE49-F238E27FC236}">
                <a16:creationId xmlns:a16="http://schemas.microsoft.com/office/drawing/2014/main" id="{CE15FA53-9A1B-6BED-C9D2-AA805BDB5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7" name="Text Box 22">
            <a:extLst>
              <a:ext uri="{FF2B5EF4-FFF2-40B4-BE49-F238E27FC236}">
                <a16:creationId xmlns:a16="http://schemas.microsoft.com/office/drawing/2014/main" id="{403BB306-2BB0-9322-EF23-3179A401E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8" name="Text Box 23">
            <a:extLst>
              <a:ext uri="{FF2B5EF4-FFF2-40B4-BE49-F238E27FC236}">
                <a16:creationId xmlns:a16="http://schemas.microsoft.com/office/drawing/2014/main" id="{18731655-F5B9-5C41-7005-E5EE181E2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59" name="Text Box 24">
            <a:extLst>
              <a:ext uri="{FF2B5EF4-FFF2-40B4-BE49-F238E27FC236}">
                <a16:creationId xmlns:a16="http://schemas.microsoft.com/office/drawing/2014/main" id="{4D96F907-D5AC-C468-707E-855B1268D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0" name="Text Box 25">
            <a:extLst>
              <a:ext uri="{FF2B5EF4-FFF2-40B4-BE49-F238E27FC236}">
                <a16:creationId xmlns:a16="http://schemas.microsoft.com/office/drawing/2014/main" id="{6809C810-61BF-D88E-EAAA-0882DF31A4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4361" name="Text Box 26">
            <a:extLst>
              <a:ext uri="{FF2B5EF4-FFF2-40B4-BE49-F238E27FC236}">
                <a16:creationId xmlns:a16="http://schemas.microsoft.com/office/drawing/2014/main" id="{F3E3B3F8-8ABB-E24C-53DA-06FD262BA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2" name="Text Box 27">
            <a:extLst>
              <a:ext uri="{FF2B5EF4-FFF2-40B4-BE49-F238E27FC236}">
                <a16:creationId xmlns:a16="http://schemas.microsoft.com/office/drawing/2014/main" id="{C42FDF26-CD77-0007-4BC5-102D492EFA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3" name="Text Box 28">
            <a:extLst>
              <a:ext uri="{FF2B5EF4-FFF2-40B4-BE49-F238E27FC236}">
                <a16:creationId xmlns:a16="http://schemas.microsoft.com/office/drawing/2014/main" id="{448B5B58-A116-A218-D26F-746E2D110A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4" name="Text Box 29">
            <a:extLst>
              <a:ext uri="{FF2B5EF4-FFF2-40B4-BE49-F238E27FC236}">
                <a16:creationId xmlns:a16="http://schemas.microsoft.com/office/drawing/2014/main" id="{75AFD4C7-9B42-07A0-3AAC-255E6ADFC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5" name="Text Box 30">
            <a:extLst>
              <a:ext uri="{FF2B5EF4-FFF2-40B4-BE49-F238E27FC236}">
                <a16:creationId xmlns:a16="http://schemas.microsoft.com/office/drawing/2014/main" id="{EDA7DED2-A958-35C3-C121-B99E5CD22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4366" name="Text Box 31">
            <a:extLst>
              <a:ext uri="{FF2B5EF4-FFF2-40B4-BE49-F238E27FC236}">
                <a16:creationId xmlns:a16="http://schemas.microsoft.com/office/drawing/2014/main" id="{CEFB2083-A1BA-3CEC-6A2B-2E2AD1CE4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7" name="Text Box 32">
            <a:extLst>
              <a:ext uri="{FF2B5EF4-FFF2-40B4-BE49-F238E27FC236}">
                <a16:creationId xmlns:a16="http://schemas.microsoft.com/office/drawing/2014/main" id="{FFD8575F-E3DA-DE29-0404-C3729A08E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8" name="Text Box 33">
            <a:extLst>
              <a:ext uri="{FF2B5EF4-FFF2-40B4-BE49-F238E27FC236}">
                <a16:creationId xmlns:a16="http://schemas.microsoft.com/office/drawing/2014/main" id="{78A1B858-C5DB-2747-C233-579CA117C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69" name="Text Box 34">
            <a:extLst>
              <a:ext uri="{FF2B5EF4-FFF2-40B4-BE49-F238E27FC236}">
                <a16:creationId xmlns:a16="http://schemas.microsoft.com/office/drawing/2014/main" id="{B9CA0F96-8013-B83B-0A66-8BD8C0E70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4370" name="Oval 35">
            <a:extLst>
              <a:ext uri="{FF2B5EF4-FFF2-40B4-BE49-F238E27FC236}">
                <a16:creationId xmlns:a16="http://schemas.microsoft.com/office/drawing/2014/main" id="{D03896CD-92BE-4F29-050C-0FF26CB98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1" name="Oval 36">
            <a:extLst>
              <a:ext uri="{FF2B5EF4-FFF2-40B4-BE49-F238E27FC236}">
                <a16:creationId xmlns:a16="http://schemas.microsoft.com/office/drawing/2014/main" id="{7801694A-05AF-D24A-4A4F-4EBAC52BF1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2" name="Oval 37">
            <a:extLst>
              <a:ext uri="{FF2B5EF4-FFF2-40B4-BE49-F238E27FC236}">
                <a16:creationId xmlns:a16="http://schemas.microsoft.com/office/drawing/2014/main" id="{644A9773-6973-D619-BD73-3B9EEEF108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3" name="Oval 38">
            <a:extLst>
              <a:ext uri="{FF2B5EF4-FFF2-40B4-BE49-F238E27FC236}">
                <a16:creationId xmlns:a16="http://schemas.microsoft.com/office/drawing/2014/main" id="{43D6AC1B-BB86-2CEC-5265-CB0D89397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4" name="Oval 39">
            <a:extLst>
              <a:ext uri="{FF2B5EF4-FFF2-40B4-BE49-F238E27FC236}">
                <a16:creationId xmlns:a16="http://schemas.microsoft.com/office/drawing/2014/main" id="{4F2CA856-87DF-4DBA-0B62-6141811D7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5" name="Oval 40">
            <a:extLst>
              <a:ext uri="{FF2B5EF4-FFF2-40B4-BE49-F238E27FC236}">
                <a16:creationId xmlns:a16="http://schemas.microsoft.com/office/drawing/2014/main" id="{3A37AFB7-12D6-6C80-263A-57E2E564D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6" name="Oval 41">
            <a:extLst>
              <a:ext uri="{FF2B5EF4-FFF2-40B4-BE49-F238E27FC236}">
                <a16:creationId xmlns:a16="http://schemas.microsoft.com/office/drawing/2014/main" id="{11F211A4-9C0A-67CE-9036-D4F2D53A4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7" name="Oval 42">
            <a:extLst>
              <a:ext uri="{FF2B5EF4-FFF2-40B4-BE49-F238E27FC236}">
                <a16:creationId xmlns:a16="http://schemas.microsoft.com/office/drawing/2014/main" id="{10B469DE-EB42-CB3C-26F2-E4C15DB88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8" name="Oval 43">
            <a:extLst>
              <a:ext uri="{FF2B5EF4-FFF2-40B4-BE49-F238E27FC236}">
                <a16:creationId xmlns:a16="http://schemas.microsoft.com/office/drawing/2014/main" id="{22868754-D8FC-50F2-AF12-57889F923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79" name="Oval 44">
            <a:extLst>
              <a:ext uri="{FF2B5EF4-FFF2-40B4-BE49-F238E27FC236}">
                <a16:creationId xmlns:a16="http://schemas.microsoft.com/office/drawing/2014/main" id="{878DAE33-B860-5C67-FCC9-A27D0D22D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4380" name="Oval 45">
            <a:extLst>
              <a:ext uri="{FF2B5EF4-FFF2-40B4-BE49-F238E27FC236}">
                <a16:creationId xmlns:a16="http://schemas.microsoft.com/office/drawing/2014/main" id="{96CCB87F-0121-A10C-EC58-38EF701A6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81" name="Oval 46">
            <a:extLst>
              <a:ext uri="{FF2B5EF4-FFF2-40B4-BE49-F238E27FC236}">
                <a16:creationId xmlns:a16="http://schemas.microsoft.com/office/drawing/2014/main" id="{56D6A54A-D697-30EF-CE5D-8A5452DE7D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82" name="Oval 47">
            <a:extLst>
              <a:ext uri="{FF2B5EF4-FFF2-40B4-BE49-F238E27FC236}">
                <a16:creationId xmlns:a16="http://schemas.microsoft.com/office/drawing/2014/main" id="{A8E52BFA-6363-3131-5EF1-708069F3F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83" name="Oval 48">
            <a:extLst>
              <a:ext uri="{FF2B5EF4-FFF2-40B4-BE49-F238E27FC236}">
                <a16:creationId xmlns:a16="http://schemas.microsoft.com/office/drawing/2014/main" id="{C36892D2-EB1D-070F-3E5E-DE14D82A0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84" name="Oval 49">
            <a:extLst>
              <a:ext uri="{FF2B5EF4-FFF2-40B4-BE49-F238E27FC236}">
                <a16:creationId xmlns:a16="http://schemas.microsoft.com/office/drawing/2014/main" id="{1D4B1553-AF1A-BFBE-EF1D-382D8607E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4385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DC804249-DB0C-CDB2-1222-AD14F1D5E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:a16="http://schemas.microsoft.com/office/drawing/2014/main" id="{5BEAF04A-E24B-C0C8-90FB-5CE969C59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363" name="AutoShape 4">
            <a:extLst>
              <a:ext uri="{FF2B5EF4-FFF2-40B4-BE49-F238E27FC236}">
                <a16:creationId xmlns:a16="http://schemas.microsoft.com/office/drawing/2014/main" id="{89C365E0-494B-22E3-41B1-0D5C1D652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364" name="AutoShape 5">
            <a:extLst>
              <a:ext uri="{FF2B5EF4-FFF2-40B4-BE49-F238E27FC236}">
                <a16:creationId xmlns:a16="http://schemas.microsoft.com/office/drawing/2014/main" id="{887BB915-31EA-9817-A819-5621FA859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365" name="AutoShape 6">
            <a:extLst>
              <a:ext uri="{FF2B5EF4-FFF2-40B4-BE49-F238E27FC236}">
                <a16:creationId xmlns:a16="http://schemas.microsoft.com/office/drawing/2014/main" id="{49421E78-2FA2-C5E3-75FC-34821E925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5366" name="AutoShape 7">
            <a:extLst>
              <a:ext uri="{FF2B5EF4-FFF2-40B4-BE49-F238E27FC236}">
                <a16:creationId xmlns:a16="http://schemas.microsoft.com/office/drawing/2014/main" id="{81655B46-8647-BB21-EA69-5FB41F76F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367" name="Line 8">
            <a:extLst>
              <a:ext uri="{FF2B5EF4-FFF2-40B4-BE49-F238E27FC236}">
                <a16:creationId xmlns:a16="http://schemas.microsoft.com/office/drawing/2014/main" id="{2D32F0B8-3B26-2B4D-6302-FF93526CD7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8" name="Line 9">
            <a:extLst>
              <a:ext uri="{FF2B5EF4-FFF2-40B4-BE49-F238E27FC236}">
                <a16:creationId xmlns:a16="http://schemas.microsoft.com/office/drawing/2014/main" id="{FD3327DE-E654-2791-1AFB-1E668449C0C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9" name="Line 10">
            <a:extLst>
              <a:ext uri="{FF2B5EF4-FFF2-40B4-BE49-F238E27FC236}">
                <a16:creationId xmlns:a16="http://schemas.microsoft.com/office/drawing/2014/main" id="{D97E51AC-4CA7-E733-6E51-ED32EB865BE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0" name="Line 11">
            <a:extLst>
              <a:ext uri="{FF2B5EF4-FFF2-40B4-BE49-F238E27FC236}">
                <a16:creationId xmlns:a16="http://schemas.microsoft.com/office/drawing/2014/main" id="{D7493C22-0E3D-A652-135A-74B916E4B06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1" name="Line 12">
            <a:extLst>
              <a:ext uri="{FF2B5EF4-FFF2-40B4-BE49-F238E27FC236}">
                <a16:creationId xmlns:a16="http://schemas.microsoft.com/office/drawing/2014/main" id="{DCC432B7-0185-82F5-454F-53FDD0258C7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2" name="Line 13">
            <a:extLst>
              <a:ext uri="{FF2B5EF4-FFF2-40B4-BE49-F238E27FC236}">
                <a16:creationId xmlns:a16="http://schemas.microsoft.com/office/drawing/2014/main" id="{9F4AD152-5EBE-0C07-5FE0-52A0C8232AB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3" name="Rectangle 22">
            <a:extLst>
              <a:ext uri="{FF2B5EF4-FFF2-40B4-BE49-F238E27FC236}">
                <a16:creationId xmlns:a16="http://schemas.microsoft.com/office/drawing/2014/main" id="{B9AAEDAD-66A7-96B9-A5A2-4568AF4DC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374" name="Text Box 23">
            <a:extLst>
              <a:ext uri="{FF2B5EF4-FFF2-40B4-BE49-F238E27FC236}">
                <a16:creationId xmlns:a16="http://schemas.microsoft.com/office/drawing/2014/main" id="{531A9D27-4EB9-CBD0-7705-72CD117302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5375" name="Text Box 24">
            <a:extLst>
              <a:ext uri="{FF2B5EF4-FFF2-40B4-BE49-F238E27FC236}">
                <a16:creationId xmlns:a16="http://schemas.microsoft.com/office/drawing/2014/main" id="{399709E1-6561-2291-C9DC-D01570092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76" name="Text Box 25">
            <a:extLst>
              <a:ext uri="{FF2B5EF4-FFF2-40B4-BE49-F238E27FC236}">
                <a16:creationId xmlns:a16="http://schemas.microsoft.com/office/drawing/2014/main" id="{8E17266A-D432-E345-266D-F0BADFB03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77" name="Text Box 26">
            <a:extLst>
              <a:ext uri="{FF2B5EF4-FFF2-40B4-BE49-F238E27FC236}">
                <a16:creationId xmlns:a16="http://schemas.microsoft.com/office/drawing/2014/main" id="{9AC35BD0-9E58-0D59-111E-00220C9CE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78" name="Text Box 27">
            <a:extLst>
              <a:ext uri="{FF2B5EF4-FFF2-40B4-BE49-F238E27FC236}">
                <a16:creationId xmlns:a16="http://schemas.microsoft.com/office/drawing/2014/main" id="{76C82C38-5735-8C1E-4FBC-1DCB4AA1F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79" name="Text Box 28">
            <a:extLst>
              <a:ext uri="{FF2B5EF4-FFF2-40B4-BE49-F238E27FC236}">
                <a16:creationId xmlns:a16="http://schemas.microsoft.com/office/drawing/2014/main" id="{E0DD54B3-5C05-BAED-1820-1451A47DC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5380" name="Rectangle 29">
            <a:extLst>
              <a:ext uri="{FF2B5EF4-FFF2-40B4-BE49-F238E27FC236}">
                <a16:creationId xmlns:a16="http://schemas.microsoft.com/office/drawing/2014/main" id="{D687E416-962B-7802-0644-7F1304C84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313531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381" name="Text Box 30">
            <a:extLst>
              <a:ext uri="{FF2B5EF4-FFF2-40B4-BE49-F238E27FC236}">
                <a16:creationId xmlns:a16="http://schemas.microsoft.com/office/drawing/2014/main" id="{4C6159E3-B917-B1BB-D310-650EDE979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82" name="Text Box 31">
            <a:extLst>
              <a:ext uri="{FF2B5EF4-FFF2-40B4-BE49-F238E27FC236}">
                <a16:creationId xmlns:a16="http://schemas.microsoft.com/office/drawing/2014/main" id="{13E453E3-02CC-B60D-0C99-FECC1D04F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83" name="Text Box 32">
            <a:extLst>
              <a:ext uri="{FF2B5EF4-FFF2-40B4-BE49-F238E27FC236}">
                <a16:creationId xmlns:a16="http://schemas.microsoft.com/office/drawing/2014/main" id="{DEFFED27-EACD-8A3D-3F9D-082D2458A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84" name="Text Box 33">
            <a:extLst>
              <a:ext uri="{FF2B5EF4-FFF2-40B4-BE49-F238E27FC236}">
                <a16:creationId xmlns:a16="http://schemas.microsoft.com/office/drawing/2014/main" id="{DBD92B1B-D5C0-F625-8313-EAED9A023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85" name="Text Box 34">
            <a:extLst>
              <a:ext uri="{FF2B5EF4-FFF2-40B4-BE49-F238E27FC236}">
                <a16:creationId xmlns:a16="http://schemas.microsoft.com/office/drawing/2014/main" id="{3BA468FF-98F2-942A-FFBE-9089DB30A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5386" name="Text Box 35">
            <a:extLst>
              <a:ext uri="{FF2B5EF4-FFF2-40B4-BE49-F238E27FC236}">
                <a16:creationId xmlns:a16="http://schemas.microsoft.com/office/drawing/2014/main" id="{2EA836CA-C343-92A2-671B-06F5EEE67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87" name="Text Box 36">
            <a:extLst>
              <a:ext uri="{FF2B5EF4-FFF2-40B4-BE49-F238E27FC236}">
                <a16:creationId xmlns:a16="http://schemas.microsoft.com/office/drawing/2014/main" id="{23F6CB1E-AFCB-4B82-7C8C-6396586DE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88" name="Text Box 37">
            <a:extLst>
              <a:ext uri="{FF2B5EF4-FFF2-40B4-BE49-F238E27FC236}">
                <a16:creationId xmlns:a16="http://schemas.microsoft.com/office/drawing/2014/main" id="{393296A7-3176-2BB8-43F7-B5F27AD5A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89" name="Text Box 38">
            <a:extLst>
              <a:ext uri="{FF2B5EF4-FFF2-40B4-BE49-F238E27FC236}">
                <a16:creationId xmlns:a16="http://schemas.microsoft.com/office/drawing/2014/main" id="{176F2EB7-383A-AD2D-4C38-A45795AD2A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0" name="Text Box 39">
            <a:extLst>
              <a:ext uri="{FF2B5EF4-FFF2-40B4-BE49-F238E27FC236}">
                <a16:creationId xmlns:a16="http://schemas.microsoft.com/office/drawing/2014/main" id="{4155DB7D-A9CA-1669-A8BA-343A46375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5391" name="Text Box 40">
            <a:extLst>
              <a:ext uri="{FF2B5EF4-FFF2-40B4-BE49-F238E27FC236}">
                <a16:creationId xmlns:a16="http://schemas.microsoft.com/office/drawing/2014/main" id="{7DF28E85-B6E8-A2B0-B84C-79EC6CF2C0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2" name="Text Box 41">
            <a:extLst>
              <a:ext uri="{FF2B5EF4-FFF2-40B4-BE49-F238E27FC236}">
                <a16:creationId xmlns:a16="http://schemas.microsoft.com/office/drawing/2014/main" id="{DCA81861-38DB-AB57-DDE9-4D66C6502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3" name="Text Box 42">
            <a:extLst>
              <a:ext uri="{FF2B5EF4-FFF2-40B4-BE49-F238E27FC236}">
                <a16:creationId xmlns:a16="http://schemas.microsoft.com/office/drawing/2014/main" id="{5DAD9A78-EA7C-EF92-74D5-AA2F3E071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4" name="Text Box 43">
            <a:extLst>
              <a:ext uri="{FF2B5EF4-FFF2-40B4-BE49-F238E27FC236}">
                <a16:creationId xmlns:a16="http://schemas.microsoft.com/office/drawing/2014/main" id="{BB546AB5-36BA-9D05-0919-E7AE9BD32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5" name="Text Box 44">
            <a:extLst>
              <a:ext uri="{FF2B5EF4-FFF2-40B4-BE49-F238E27FC236}">
                <a16:creationId xmlns:a16="http://schemas.microsoft.com/office/drawing/2014/main" id="{769C582A-7225-CB9F-5B60-44D052E360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5396" name="Text Box 45">
            <a:extLst>
              <a:ext uri="{FF2B5EF4-FFF2-40B4-BE49-F238E27FC236}">
                <a16:creationId xmlns:a16="http://schemas.microsoft.com/office/drawing/2014/main" id="{5397C58F-4638-73F1-FB59-6C2DD06679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7" name="Text Box 46">
            <a:extLst>
              <a:ext uri="{FF2B5EF4-FFF2-40B4-BE49-F238E27FC236}">
                <a16:creationId xmlns:a16="http://schemas.microsoft.com/office/drawing/2014/main" id="{CCA0E2D5-5341-FFEB-1320-6E54842B2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8" name="Text Box 47">
            <a:extLst>
              <a:ext uri="{FF2B5EF4-FFF2-40B4-BE49-F238E27FC236}">
                <a16:creationId xmlns:a16="http://schemas.microsoft.com/office/drawing/2014/main" id="{FA002425-0281-D843-BC1B-19BA64AC9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399" name="Text Box 48">
            <a:extLst>
              <a:ext uri="{FF2B5EF4-FFF2-40B4-BE49-F238E27FC236}">
                <a16:creationId xmlns:a16="http://schemas.microsoft.com/office/drawing/2014/main" id="{63AC3B90-B76D-E077-78CD-BA1E64B520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400" name="Text Box 49">
            <a:extLst>
              <a:ext uri="{FF2B5EF4-FFF2-40B4-BE49-F238E27FC236}">
                <a16:creationId xmlns:a16="http://schemas.microsoft.com/office/drawing/2014/main" id="{F560219D-B104-5E0E-2C0C-192CF71A7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5401" name="Text Box 50">
            <a:extLst>
              <a:ext uri="{FF2B5EF4-FFF2-40B4-BE49-F238E27FC236}">
                <a16:creationId xmlns:a16="http://schemas.microsoft.com/office/drawing/2014/main" id="{C07928B8-61BE-C011-B879-17B158478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402" name="Text Box 51">
            <a:extLst>
              <a:ext uri="{FF2B5EF4-FFF2-40B4-BE49-F238E27FC236}">
                <a16:creationId xmlns:a16="http://schemas.microsoft.com/office/drawing/2014/main" id="{DE604074-D58C-05AC-78BC-2DE42E400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403" name="Text Box 52">
            <a:extLst>
              <a:ext uri="{FF2B5EF4-FFF2-40B4-BE49-F238E27FC236}">
                <a16:creationId xmlns:a16="http://schemas.microsoft.com/office/drawing/2014/main" id="{937D9BD1-2A4D-9ECE-363C-06262ABB0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404" name="Text Box 53">
            <a:extLst>
              <a:ext uri="{FF2B5EF4-FFF2-40B4-BE49-F238E27FC236}">
                <a16:creationId xmlns:a16="http://schemas.microsoft.com/office/drawing/2014/main" id="{6FFD2F7F-65BD-ECDF-E09A-930C165E4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5405" name="Oval 54">
            <a:extLst>
              <a:ext uri="{FF2B5EF4-FFF2-40B4-BE49-F238E27FC236}">
                <a16:creationId xmlns:a16="http://schemas.microsoft.com/office/drawing/2014/main" id="{6E83479E-9D4F-E94B-58BF-CB18DC134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06" name="Oval 55">
            <a:extLst>
              <a:ext uri="{FF2B5EF4-FFF2-40B4-BE49-F238E27FC236}">
                <a16:creationId xmlns:a16="http://schemas.microsoft.com/office/drawing/2014/main" id="{5D22B8A2-4A16-5563-5B0C-6AA812E17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07" name="Oval 56">
            <a:extLst>
              <a:ext uri="{FF2B5EF4-FFF2-40B4-BE49-F238E27FC236}">
                <a16:creationId xmlns:a16="http://schemas.microsoft.com/office/drawing/2014/main" id="{106CD467-9B98-9FA0-071E-35146BA997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08" name="Oval 57">
            <a:extLst>
              <a:ext uri="{FF2B5EF4-FFF2-40B4-BE49-F238E27FC236}">
                <a16:creationId xmlns:a16="http://schemas.microsoft.com/office/drawing/2014/main" id="{B7DFA579-8FB3-A37B-BF23-6DD6459C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09" name="Oval 58">
            <a:extLst>
              <a:ext uri="{FF2B5EF4-FFF2-40B4-BE49-F238E27FC236}">
                <a16:creationId xmlns:a16="http://schemas.microsoft.com/office/drawing/2014/main" id="{9E1E2A78-E9E5-6C84-F177-C7B5C3AC7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0" name="Oval 59">
            <a:extLst>
              <a:ext uri="{FF2B5EF4-FFF2-40B4-BE49-F238E27FC236}">
                <a16:creationId xmlns:a16="http://schemas.microsoft.com/office/drawing/2014/main" id="{950FC9C3-680E-1AC0-76D5-C2CFA3DEC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1" name="Oval 60">
            <a:extLst>
              <a:ext uri="{FF2B5EF4-FFF2-40B4-BE49-F238E27FC236}">
                <a16:creationId xmlns:a16="http://schemas.microsoft.com/office/drawing/2014/main" id="{F7BFE5F5-D8DB-7F88-28B0-D4B4FB87B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2" name="Oval 61">
            <a:extLst>
              <a:ext uri="{FF2B5EF4-FFF2-40B4-BE49-F238E27FC236}">
                <a16:creationId xmlns:a16="http://schemas.microsoft.com/office/drawing/2014/main" id="{18D24503-83B2-62B9-99ED-22C62F6A1D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3" name="Oval 62">
            <a:extLst>
              <a:ext uri="{FF2B5EF4-FFF2-40B4-BE49-F238E27FC236}">
                <a16:creationId xmlns:a16="http://schemas.microsoft.com/office/drawing/2014/main" id="{5EB18BF8-397F-5568-BD5B-CFC6888B0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4" name="Oval 63">
            <a:extLst>
              <a:ext uri="{FF2B5EF4-FFF2-40B4-BE49-F238E27FC236}">
                <a16:creationId xmlns:a16="http://schemas.microsoft.com/office/drawing/2014/main" id="{17DB60FE-D18F-F785-844E-7E7060B7E5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5415" name="Oval 64">
            <a:extLst>
              <a:ext uri="{FF2B5EF4-FFF2-40B4-BE49-F238E27FC236}">
                <a16:creationId xmlns:a16="http://schemas.microsoft.com/office/drawing/2014/main" id="{C5945463-68C8-F4BC-3093-BE455B9EF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6" name="Oval 65">
            <a:extLst>
              <a:ext uri="{FF2B5EF4-FFF2-40B4-BE49-F238E27FC236}">
                <a16:creationId xmlns:a16="http://schemas.microsoft.com/office/drawing/2014/main" id="{1169D6D8-5F47-3EEA-2FAE-EF8635602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7" name="Oval 66">
            <a:extLst>
              <a:ext uri="{FF2B5EF4-FFF2-40B4-BE49-F238E27FC236}">
                <a16:creationId xmlns:a16="http://schemas.microsoft.com/office/drawing/2014/main" id="{9CA997B2-FFDB-40A4-4EB9-5CDE7C2DB9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8" name="Oval 67">
            <a:extLst>
              <a:ext uri="{FF2B5EF4-FFF2-40B4-BE49-F238E27FC236}">
                <a16:creationId xmlns:a16="http://schemas.microsoft.com/office/drawing/2014/main" id="{1630E260-730F-A399-7925-8E1EE4BFB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5419" name="Oval 68">
            <a:extLst>
              <a:ext uri="{FF2B5EF4-FFF2-40B4-BE49-F238E27FC236}">
                <a16:creationId xmlns:a16="http://schemas.microsoft.com/office/drawing/2014/main" id="{DAF0C7DD-D23F-49ED-2640-A372A7D1F5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74" name="AutoShape 90">
            <a:extLst>
              <a:ext uri="{FF2B5EF4-FFF2-40B4-BE49-F238E27FC236}">
                <a16:creationId xmlns:a16="http://schemas.microsoft.com/office/drawing/2014/main" id="{463AF998-961E-2989-2AC1-A4B74FE3B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25" y="1708150"/>
            <a:ext cx="5884863" cy="14224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sz="3200" b="1"/>
              <a:t>אֵיךְ קוֹרְאִים לַחֲגִיגַת הַשִּׂמְחָה </a:t>
            </a:r>
          </a:p>
          <a:p>
            <a:pPr algn="ctr" rtl="1"/>
            <a:r>
              <a:rPr lang="he-IL" altLang="en-US" sz="3200" b="1"/>
              <a:t>אוֹתָה נוֹהֲגִים בִּימֵי</a:t>
            </a:r>
            <a:r>
              <a:rPr lang="he-IL" altLang="en-US"/>
              <a:t> </a:t>
            </a:r>
            <a:r>
              <a:rPr lang="he-IL" altLang="en-US" sz="3200" b="1"/>
              <a:t>חַג הַסֻּכּוֹת?</a:t>
            </a:r>
            <a:endParaRPr lang="en-US" altLang="en-US" sz="3200" b="1"/>
          </a:p>
        </p:txBody>
      </p:sp>
      <p:sp>
        <p:nvSpPr>
          <p:cNvPr id="16475" name="Text Box 91">
            <a:hlinkClick r:id="rId3" action="ppaction://hlinksldjump"/>
            <a:extLst>
              <a:ext uri="{FF2B5EF4-FFF2-40B4-BE49-F238E27FC236}">
                <a16:creationId xmlns:a16="http://schemas.microsoft.com/office/drawing/2014/main" id="{6B5F9410-20E7-FE96-45A0-4BE81BFBA9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4388" y="6159500"/>
            <a:ext cx="373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שמחה לארצך</a:t>
            </a:r>
            <a:endParaRPr lang="he-IL" altLang="en-US" b="1">
              <a:solidFill>
                <a:srgbClr val="FFCC00"/>
              </a:solidFill>
            </a:endParaRPr>
          </a:p>
        </p:txBody>
      </p:sp>
      <p:sp>
        <p:nvSpPr>
          <p:cNvPr id="16476" name="Text Box 92">
            <a:hlinkClick r:id="rId3" action="ppaction://hlinksldjump"/>
            <a:extLst>
              <a:ext uri="{FF2B5EF4-FFF2-40B4-BE49-F238E27FC236}">
                <a16:creationId xmlns:a16="http://schemas.microsoft.com/office/drawing/2014/main" id="{389A2CBB-FAF9-FE6B-524C-E3097A83F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8575" y="5014913"/>
            <a:ext cx="340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שמחת ארבעת המינים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16477" name="Text Box 93">
            <a:hlinkClick r:id="rId3" action="ppaction://hlinksldjump"/>
            <a:extLst>
              <a:ext uri="{FF2B5EF4-FFF2-40B4-BE49-F238E27FC236}">
                <a16:creationId xmlns:a16="http://schemas.microsoft.com/office/drawing/2014/main" id="{FD0E5D34-F8D8-4241-443F-D877DFEA6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00063" y="4986338"/>
            <a:ext cx="44465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ג.</a:t>
            </a: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 שמחת תורה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16478" name="Text Box 94">
            <a:hlinkClick r:id="rId4" action="ppaction://hlinksldjump"/>
            <a:extLst>
              <a:ext uri="{FF2B5EF4-FFF2-40B4-BE49-F238E27FC236}">
                <a16:creationId xmlns:a16="http://schemas.microsoft.com/office/drawing/2014/main" id="{D25EC93B-5444-4723-A730-AF146AFAB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38" y="6140450"/>
            <a:ext cx="35575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שמחת בית השואבה </a:t>
            </a:r>
            <a:endParaRPr lang="en-US" altLang="en-US" b="1">
              <a:solidFill>
                <a:srgbClr val="FFCC00"/>
              </a:solidFill>
            </a:endParaRPr>
          </a:p>
        </p:txBody>
      </p:sp>
      <p:grpSp>
        <p:nvGrpSpPr>
          <p:cNvPr id="15425" name="Group 97">
            <a:extLst>
              <a:ext uri="{FF2B5EF4-FFF2-40B4-BE49-F238E27FC236}">
                <a16:creationId xmlns:a16="http://schemas.microsoft.com/office/drawing/2014/main" id="{7B4553DC-00EE-E978-9545-A574FBE7441D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3962400"/>
            <a:ext cx="1295400" cy="685800"/>
            <a:chOff x="96" y="2496"/>
            <a:chExt cx="816" cy="432"/>
          </a:xfrm>
        </p:grpSpPr>
        <p:sp>
          <p:nvSpPr>
            <p:cNvPr id="15426" name="Oval 98">
              <a:hlinkClick r:id="rId5" action="ppaction://hlinksldjump"/>
              <a:extLst>
                <a:ext uri="{FF2B5EF4-FFF2-40B4-BE49-F238E27FC236}">
                  <a16:creationId xmlns:a16="http://schemas.microsoft.com/office/drawing/2014/main" id="{B588BC07-2747-2C32-C0E1-37A0EF2761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2496"/>
              <a:ext cx="816" cy="432"/>
            </a:xfrm>
            <a:prstGeom prst="ellipse">
              <a:avLst/>
            </a:prstGeom>
            <a:noFill/>
            <a:ln w="57150">
              <a:solidFill>
                <a:srgbClr val="33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15427" name="Text Box 99">
              <a:hlinkClick r:id="rId6" action="ppaction://hlinksldjump"/>
              <a:extLst>
                <a:ext uri="{FF2B5EF4-FFF2-40B4-BE49-F238E27FC236}">
                  <a16:creationId xmlns:a16="http://schemas.microsoft.com/office/drawing/2014/main" id="{13038C39-A4F3-2730-0F62-536B68674F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2" y="2584"/>
              <a:ext cx="6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bg1"/>
                  </a:solidFill>
                  <a:latin typeface="Arial" panose="020B0604020202020204" pitchFamily="34" charset="0"/>
                </a:rPr>
                <a:t>50:50</a:t>
              </a:r>
              <a:endParaRPr lang="en-US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7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74" grpId="0" animBg="1" autoUpdateAnimBg="0"/>
      <p:bldP spid="16475" grpId="0" autoUpdateAnimBg="0"/>
      <p:bldP spid="16476" grpId="0" autoUpdateAnimBg="0"/>
      <p:bldP spid="16477" grpId="0" autoUpdateAnimBg="0"/>
      <p:bldP spid="16478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42E61C70-0A1C-AE14-C03E-59C26D6C5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387" name="AutoShape 3">
            <a:extLst>
              <a:ext uri="{FF2B5EF4-FFF2-40B4-BE49-F238E27FC236}">
                <a16:creationId xmlns:a16="http://schemas.microsoft.com/office/drawing/2014/main" id="{715388CA-5DA9-7429-D812-6B5C88B75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388" name="AutoShape 4">
            <a:extLst>
              <a:ext uri="{FF2B5EF4-FFF2-40B4-BE49-F238E27FC236}">
                <a16:creationId xmlns:a16="http://schemas.microsoft.com/office/drawing/2014/main" id="{9827A8AA-0F58-4AF5-7E97-F9BB9C7AC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/>
            <a:r>
              <a:rPr lang="he-IL" altLang="en-US"/>
              <a:t>א.חצי שנה </a:t>
            </a:r>
            <a:endParaRPr lang="en-US" altLang="en-US"/>
          </a:p>
        </p:txBody>
      </p:sp>
      <p:sp>
        <p:nvSpPr>
          <p:cNvPr id="16389" name="AutoShape 5">
            <a:extLst>
              <a:ext uri="{FF2B5EF4-FFF2-40B4-BE49-F238E27FC236}">
                <a16:creationId xmlns:a16="http://schemas.microsoft.com/office/drawing/2014/main" id="{9D915819-1683-2C8F-D365-87A39AEDC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/>
            <a:r>
              <a:rPr lang="he-IL" altLang="en-US"/>
              <a:t>ד.שנה </a:t>
            </a:r>
            <a:endParaRPr lang="en-US" altLang="en-US"/>
          </a:p>
        </p:txBody>
      </p:sp>
      <p:sp>
        <p:nvSpPr>
          <p:cNvPr id="16390" name="AutoShape 6">
            <a:extLst>
              <a:ext uri="{FF2B5EF4-FFF2-40B4-BE49-F238E27FC236}">
                <a16:creationId xmlns:a16="http://schemas.microsoft.com/office/drawing/2014/main" id="{114B770F-EBF3-9385-2530-62885F099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391" name="Line 7">
            <a:extLst>
              <a:ext uri="{FF2B5EF4-FFF2-40B4-BE49-F238E27FC236}">
                <a16:creationId xmlns:a16="http://schemas.microsoft.com/office/drawing/2014/main" id="{BE81606A-3066-236B-C0CD-95EF2E5322A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2" name="Line 8">
            <a:extLst>
              <a:ext uri="{FF2B5EF4-FFF2-40B4-BE49-F238E27FC236}">
                <a16:creationId xmlns:a16="http://schemas.microsoft.com/office/drawing/2014/main" id="{C8AD139B-0477-0320-05C8-3D88C6F6C41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3" name="Line 9">
            <a:extLst>
              <a:ext uri="{FF2B5EF4-FFF2-40B4-BE49-F238E27FC236}">
                <a16:creationId xmlns:a16="http://schemas.microsoft.com/office/drawing/2014/main" id="{BA6E8FA8-C95A-9FC4-8DC7-A372D16643B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4" name="Line 10">
            <a:extLst>
              <a:ext uri="{FF2B5EF4-FFF2-40B4-BE49-F238E27FC236}">
                <a16:creationId xmlns:a16="http://schemas.microsoft.com/office/drawing/2014/main" id="{5EB42DDF-2986-7F94-292E-DFAD687F992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5" name="Line 11">
            <a:extLst>
              <a:ext uri="{FF2B5EF4-FFF2-40B4-BE49-F238E27FC236}">
                <a16:creationId xmlns:a16="http://schemas.microsoft.com/office/drawing/2014/main" id="{0E6871BE-8A6F-87D7-EAE6-F88CC7485CB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6" name="Line 12">
            <a:extLst>
              <a:ext uri="{FF2B5EF4-FFF2-40B4-BE49-F238E27FC236}">
                <a16:creationId xmlns:a16="http://schemas.microsoft.com/office/drawing/2014/main" id="{BB761A84-8B71-24AC-199D-6F7968FF89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7" name="Rectangle 17">
            <a:extLst>
              <a:ext uri="{FF2B5EF4-FFF2-40B4-BE49-F238E27FC236}">
                <a16:creationId xmlns:a16="http://schemas.microsoft.com/office/drawing/2014/main" id="{3EC18A23-264F-5EC5-6663-6CDF9355D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398" name="Text Box 18">
            <a:extLst>
              <a:ext uri="{FF2B5EF4-FFF2-40B4-BE49-F238E27FC236}">
                <a16:creationId xmlns:a16="http://schemas.microsoft.com/office/drawing/2014/main" id="{BCF3AEA1-F263-F5AE-05AE-E5FDC4D0CF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6399" name="Text Box 19">
            <a:extLst>
              <a:ext uri="{FF2B5EF4-FFF2-40B4-BE49-F238E27FC236}">
                <a16:creationId xmlns:a16="http://schemas.microsoft.com/office/drawing/2014/main" id="{C79EA14A-9A7A-170E-CAAD-03487EA34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0" name="Text Box 20">
            <a:extLst>
              <a:ext uri="{FF2B5EF4-FFF2-40B4-BE49-F238E27FC236}">
                <a16:creationId xmlns:a16="http://schemas.microsoft.com/office/drawing/2014/main" id="{DDDFFF44-A20F-CFB6-CDBC-6AD0456BA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1" name="Text Box 21">
            <a:extLst>
              <a:ext uri="{FF2B5EF4-FFF2-40B4-BE49-F238E27FC236}">
                <a16:creationId xmlns:a16="http://schemas.microsoft.com/office/drawing/2014/main" id="{F3B7735E-7505-7A69-9473-3698ECBAA0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2" name="Text Box 22">
            <a:extLst>
              <a:ext uri="{FF2B5EF4-FFF2-40B4-BE49-F238E27FC236}">
                <a16:creationId xmlns:a16="http://schemas.microsoft.com/office/drawing/2014/main" id="{30EB7352-521B-5F3F-EFEC-C46B2B8F2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3" name="Text Box 23">
            <a:extLst>
              <a:ext uri="{FF2B5EF4-FFF2-40B4-BE49-F238E27FC236}">
                <a16:creationId xmlns:a16="http://schemas.microsoft.com/office/drawing/2014/main" id="{2548E0EB-5AF7-5368-DB44-32C6DBDAAD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6404" name="Rectangle 24">
            <a:extLst>
              <a:ext uri="{FF2B5EF4-FFF2-40B4-BE49-F238E27FC236}">
                <a16:creationId xmlns:a16="http://schemas.microsoft.com/office/drawing/2014/main" id="{F5401A3B-1A17-4821-0F38-4BC813EC2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313531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05" name="Text Box 25">
            <a:extLst>
              <a:ext uri="{FF2B5EF4-FFF2-40B4-BE49-F238E27FC236}">
                <a16:creationId xmlns:a16="http://schemas.microsoft.com/office/drawing/2014/main" id="{64F6E7B3-DD5B-27C9-C400-2FA6CB191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6" name="Text Box 26">
            <a:extLst>
              <a:ext uri="{FF2B5EF4-FFF2-40B4-BE49-F238E27FC236}">
                <a16:creationId xmlns:a16="http://schemas.microsoft.com/office/drawing/2014/main" id="{72B0CB4C-8682-896E-9BF3-18A2DFA1D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7" name="Text Box 27">
            <a:extLst>
              <a:ext uri="{FF2B5EF4-FFF2-40B4-BE49-F238E27FC236}">
                <a16:creationId xmlns:a16="http://schemas.microsoft.com/office/drawing/2014/main" id="{34E41F6D-A25E-55BC-17F0-52758B4953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8" name="Text Box 28">
            <a:extLst>
              <a:ext uri="{FF2B5EF4-FFF2-40B4-BE49-F238E27FC236}">
                <a16:creationId xmlns:a16="http://schemas.microsoft.com/office/drawing/2014/main" id="{DBDC92A8-EBDC-23A4-D6CC-D3E11CB1ED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09" name="Text Box 29">
            <a:extLst>
              <a:ext uri="{FF2B5EF4-FFF2-40B4-BE49-F238E27FC236}">
                <a16:creationId xmlns:a16="http://schemas.microsoft.com/office/drawing/2014/main" id="{592A6479-4665-4E49-D1D8-354A4CF98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6410" name="Text Box 30">
            <a:extLst>
              <a:ext uri="{FF2B5EF4-FFF2-40B4-BE49-F238E27FC236}">
                <a16:creationId xmlns:a16="http://schemas.microsoft.com/office/drawing/2014/main" id="{0956709C-C653-9710-7B4F-ECE7CD623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1" name="Text Box 31">
            <a:extLst>
              <a:ext uri="{FF2B5EF4-FFF2-40B4-BE49-F238E27FC236}">
                <a16:creationId xmlns:a16="http://schemas.microsoft.com/office/drawing/2014/main" id="{11E64495-FBD7-9D9F-1F73-BE764ED43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2" name="Text Box 32">
            <a:extLst>
              <a:ext uri="{FF2B5EF4-FFF2-40B4-BE49-F238E27FC236}">
                <a16:creationId xmlns:a16="http://schemas.microsoft.com/office/drawing/2014/main" id="{198C2FBC-96D7-447A-F04D-48D2EBE7C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3" name="Text Box 33">
            <a:extLst>
              <a:ext uri="{FF2B5EF4-FFF2-40B4-BE49-F238E27FC236}">
                <a16:creationId xmlns:a16="http://schemas.microsoft.com/office/drawing/2014/main" id="{DD162824-363C-2DC4-5CC9-67AB7957A4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4" name="Text Box 34">
            <a:extLst>
              <a:ext uri="{FF2B5EF4-FFF2-40B4-BE49-F238E27FC236}">
                <a16:creationId xmlns:a16="http://schemas.microsoft.com/office/drawing/2014/main" id="{869C2383-F9E2-C7C4-FEC0-6402F683B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6415" name="Text Box 35">
            <a:extLst>
              <a:ext uri="{FF2B5EF4-FFF2-40B4-BE49-F238E27FC236}">
                <a16:creationId xmlns:a16="http://schemas.microsoft.com/office/drawing/2014/main" id="{BCB7E905-9259-4422-0D11-EAE332FEE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6" name="Text Box 36">
            <a:extLst>
              <a:ext uri="{FF2B5EF4-FFF2-40B4-BE49-F238E27FC236}">
                <a16:creationId xmlns:a16="http://schemas.microsoft.com/office/drawing/2014/main" id="{EBA7A6F8-B5D6-6DEE-9CD7-0DFEB90F8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7" name="Text Box 37">
            <a:extLst>
              <a:ext uri="{FF2B5EF4-FFF2-40B4-BE49-F238E27FC236}">
                <a16:creationId xmlns:a16="http://schemas.microsoft.com/office/drawing/2014/main" id="{3315D5CA-751A-B069-8BE1-FDCDA91D8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8" name="Text Box 38">
            <a:extLst>
              <a:ext uri="{FF2B5EF4-FFF2-40B4-BE49-F238E27FC236}">
                <a16:creationId xmlns:a16="http://schemas.microsoft.com/office/drawing/2014/main" id="{BCE32CC9-CB4C-88F0-DBBF-797E5B4C7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19" name="Text Box 39">
            <a:extLst>
              <a:ext uri="{FF2B5EF4-FFF2-40B4-BE49-F238E27FC236}">
                <a16:creationId xmlns:a16="http://schemas.microsoft.com/office/drawing/2014/main" id="{9CB0EB31-C861-4C17-C32B-EE44E6ADA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6420" name="Text Box 40">
            <a:extLst>
              <a:ext uri="{FF2B5EF4-FFF2-40B4-BE49-F238E27FC236}">
                <a16:creationId xmlns:a16="http://schemas.microsoft.com/office/drawing/2014/main" id="{3E2E4A7F-1917-A3CF-D3E2-57A79DEA0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1" name="Text Box 41">
            <a:extLst>
              <a:ext uri="{FF2B5EF4-FFF2-40B4-BE49-F238E27FC236}">
                <a16:creationId xmlns:a16="http://schemas.microsoft.com/office/drawing/2014/main" id="{37870E79-3DCC-826E-BDD8-C092D9BEC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2" name="Text Box 42">
            <a:extLst>
              <a:ext uri="{FF2B5EF4-FFF2-40B4-BE49-F238E27FC236}">
                <a16:creationId xmlns:a16="http://schemas.microsoft.com/office/drawing/2014/main" id="{5611B3EA-E518-2344-0732-EB483F270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3" name="Text Box 43">
            <a:extLst>
              <a:ext uri="{FF2B5EF4-FFF2-40B4-BE49-F238E27FC236}">
                <a16:creationId xmlns:a16="http://schemas.microsoft.com/office/drawing/2014/main" id="{34F920DA-C633-A6CF-50CC-D783D93F8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4" name="Text Box 44">
            <a:extLst>
              <a:ext uri="{FF2B5EF4-FFF2-40B4-BE49-F238E27FC236}">
                <a16:creationId xmlns:a16="http://schemas.microsoft.com/office/drawing/2014/main" id="{AB42EA79-97EF-F453-2636-959ABA824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6425" name="Text Box 45">
            <a:extLst>
              <a:ext uri="{FF2B5EF4-FFF2-40B4-BE49-F238E27FC236}">
                <a16:creationId xmlns:a16="http://schemas.microsoft.com/office/drawing/2014/main" id="{0E4F38A3-FFF1-C3E7-758A-DBEABEF62C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6" name="Text Box 46">
            <a:extLst>
              <a:ext uri="{FF2B5EF4-FFF2-40B4-BE49-F238E27FC236}">
                <a16:creationId xmlns:a16="http://schemas.microsoft.com/office/drawing/2014/main" id="{8FBCB5CC-F068-7C47-8354-4E74447B23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7" name="Text Box 47">
            <a:extLst>
              <a:ext uri="{FF2B5EF4-FFF2-40B4-BE49-F238E27FC236}">
                <a16:creationId xmlns:a16="http://schemas.microsoft.com/office/drawing/2014/main" id="{5C163FD4-F099-310B-DE3D-FEC97F2D9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8" name="Text Box 48">
            <a:extLst>
              <a:ext uri="{FF2B5EF4-FFF2-40B4-BE49-F238E27FC236}">
                <a16:creationId xmlns:a16="http://schemas.microsoft.com/office/drawing/2014/main" id="{78C1C6FD-AD46-3B98-7526-374283B45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6429" name="Oval 49">
            <a:extLst>
              <a:ext uri="{FF2B5EF4-FFF2-40B4-BE49-F238E27FC236}">
                <a16:creationId xmlns:a16="http://schemas.microsoft.com/office/drawing/2014/main" id="{344A85BF-2567-B0E9-5636-E81EDF356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0" name="Oval 50">
            <a:extLst>
              <a:ext uri="{FF2B5EF4-FFF2-40B4-BE49-F238E27FC236}">
                <a16:creationId xmlns:a16="http://schemas.microsoft.com/office/drawing/2014/main" id="{65228109-521C-F22A-3B7A-4EBF41298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1" name="Oval 51">
            <a:extLst>
              <a:ext uri="{FF2B5EF4-FFF2-40B4-BE49-F238E27FC236}">
                <a16:creationId xmlns:a16="http://schemas.microsoft.com/office/drawing/2014/main" id="{9DF9A0D2-7037-0ADA-8F12-85EA4ADEA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2" name="Oval 52">
            <a:extLst>
              <a:ext uri="{FF2B5EF4-FFF2-40B4-BE49-F238E27FC236}">
                <a16:creationId xmlns:a16="http://schemas.microsoft.com/office/drawing/2014/main" id="{5A5A1DC6-7F81-CD32-5027-40DCAC263C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3" name="Oval 53">
            <a:extLst>
              <a:ext uri="{FF2B5EF4-FFF2-40B4-BE49-F238E27FC236}">
                <a16:creationId xmlns:a16="http://schemas.microsoft.com/office/drawing/2014/main" id="{FDDD5AEB-EAED-0E96-84F6-6640A9B3AA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4" name="Oval 54">
            <a:extLst>
              <a:ext uri="{FF2B5EF4-FFF2-40B4-BE49-F238E27FC236}">
                <a16:creationId xmlns:a16="http://schemas.microsoft.com/office/drawing/2014/main" id="{78BA7775-330F-C02E-0ADA-BB403C749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5" name="Oval 55">
            <a:extLst>
              <a:ext uri="{FF2B5EF4-FFF2-40B4-BE49-F238E27FC236}">
                <a16:creationId xmlns:a16="http://schemas.microsoft.com/office/drawing/2014/main" id="{D60DADD7-E291-F4F3-A272-15C107B2B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6" name="Oval 56">
            <a:extLst>
              <a:ext uri="{FF2B5EF4-FFF2-40B4-BE49-F238E27FC236}">
                <a16:creationId xmlns:a16="http://schemas.microsoft.com/office/drawing/2014/main" id="{C26F4100-D5AF-C77E-3643-E0BE21D58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7" name="Oval 57">
            <a:extLst>
              <a:ext uri="{FF2B5EF4-FFF2-40B4-BE49-F238E27FC236}">
                <a16:creationId xmlns:a16="http://schemas.microsoft.com/office/drawing/2014/main" id="{9394E112-9D57-4DD2-C797-C28C7D258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38" name="Oval 58">
            <a:extLst>
              <a:ext uri="{FF2B5EF4-FFF2-40B4-BE49-F238E27FC236}">
                <a16:creationId xmlns:a16="http://schemas.microsoft.com/office/drawing/2014/main" id="{AFA6FA8E-1AC2-139C-7AE5-11CDD2F92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6439" name="Oval 59">
            <a:extLst>
              <a:ext uri="{FF2B5EF4-FFF2-40B4-BE49-F238E27FC236}">
                <a16:creationId xmlns:a16="http://schemas.microsoft.com/office/drawing/2014/main" id="{409830A4-AD11-2B0F-F5A4-9AD94EBED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40" name="Oval 60">
            <a:extLst>
              <a:ext uri="{FF2B5EF4-FFF2-40B4-BE49-F238E27FC236}">
                <a16:creationId xmlns:a16="http://schemas.microsoft.com/office/drawing/2014/main" id="{6EF56A25-862A-67C5-FC56-A1002A0F57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41" name="Oval 61">
            <a:extLst>
              <a:ext uri="{FF2B5EF4-FFF2-40B4-BE49-F238E27FC236}">
                <a16:creationId xmlns:a16="http://schemas.microsoft.com/office/drawing/2014/main" id="{F63B2D98-8D01-B0F7-4C09-F39131DEE5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42" name="Oval 62">
            <a:extLst>
              <a:ext uri="{FF2B5EF4-FFF2-40B4-BE49-F238E27FC236}">
                <a16:creationId xmlns:a16="http://schemas.microsoft.com/office/drawing/2014/main" id="{516D9722-FFBA-978F-10A4-74A341AF82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6443" name="Oval 63">
            <a:extLst>
              <a:ext uri="{FF2B5EF4-FFF2-40B4-BE49-F238E27FC236}">
                <a16:creationId xmlns:a16="http://schemas.microsoft.com/office/drawing/2014/main" id="{07C29E4F-814A-B2AE-CB90-044688398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56392" name="Text Box 72">
            <a:hlinkClick r:id="rId3" action="ppaction://hlinksldjump"/>
            <a:extLst>
              <a:ext uri="{FF2B5EF4-FFF2-40B4-BE49-F238E27FC236}">
                <a16:creationId xmlns:a16="http://schemas.microsoft.com/office/drawing/2014/main" id="{4E1A2AD3-E1EB-99A7-47E3-7D7F957BFD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1375" y="6103938"/>
            <a:ext cx="3948113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שמחה לארצך</a:t>
            </a:r>
            <a:endParaRPr lang="he-IL" altLang="en-US" b="1">
              <a:solidFill>
                <a:srgbClr val="FFCC00"/>
              </a:solidFill>
            </a:endParaRPr>
          </a:p>
          <a:p>
            <a:pPr algn="r" rtl="1">
              <a:spcBef>
                <a:spcPct val="50000"/>
              </a:spcBef>
            </a:pPr>
            <a:endParaRPr lang="he-IL" altLang="en-US" b="1">
              <a:solidFill>
                <a:srgbClr val="FFCC00"/>
              </a:solidFill>
            </a:endParaRPr>
          </a:p>
        </p:txBody>
      </p:sp>
      <p:sp>
        <p:nvSpPr>
          <p:cNvPr id="56396" name="Text Box 76">
            <a:hlinkClick r:id="rId4" action="ppaction://hlinksldjump"/>
            <a:extLst>
              <a:ext uri="{FF2B5EF4-FFF2-40B4-BE49-F238E27FC236}">
                <a16:creationId xmlns:a16="http://schemas.microsoft.com/office/drawing/2014/main" id="{A056D799-7724-5A9B-4AF2-154DD3A63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38" y="6140450"/>
            <a:ext cx="35575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שמחת בית השואבה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64" name="AutoShape 90">
            <a:extLst>
              <a:ext uri="{FF2B5EF4-FFF2-40B4-BE49-F238E27FC236}">
                <a16:creationId xmlns:a16="http://schemas.microsoft.com/office/drawing/2014/main" id="{4F50D898-D4BB-EC31-D154-E19F54FDD2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600" y="1708150"/>
            <a:ext cx="5754688" cy="116205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b="1"/>
              <a:t>אֵיךְ קוֹרְאִים לַחֲגִיגַת הַשִּׂמְחָה </a:t>
            </a:r>
          </a:p>
          <a:p>
            <a:pPr algn="ctr"/>
            <a:r>
              <a:rPr lang="he-IL" altLang="en-US" b="1"/>
              <a:t>אוֹתָה נוֹהֲגִים בִּימֵי</a:t>
            </a:r>
            <a:r>
              <a:rPr lang="he-IL" altLang="en-US"/>
              <a:t> </a:t>
            </a:r>
            <a:r>
              <a:rPr lang="he-IL" altLang="en-US" b="1"/>
              <a:t>חַג הַסֻּכּוֹת?</a:t>
            </a:r>
            <a:endParaRPr lang="en-US" altLang="en-US" b="1"/>
          </a:p>
        </p:txBody>
      </p:sp>
    </p:spTree>
  </p:cSld>
  <p:clrMapOvr>
    <a:masterClrMapping/>
  </p:clrMapOvr>
  <p:transition advClick="0">
    <p:sndAc>
      <p:stSnd>
        <p:snd r:embed="rId2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9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92" grpId="0" autoUpdateAnimBg="0"/>
      <p:bldP spid="56396" grpId="0" autoUpdateAnimBg="0"/>
      <p:bldP spid="64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>
            <a:extLst>
              <a:ext uri="{FF2B5EF4-FFF2-40B4-BE49-F238E27FC236}">
                <a16:creationId xmlns:a16="http://schemas.microsoft.com/office/drawing/2014/main" id="{CF21023F-0DF6-A331-1403-7DA23877AE10}"/>
              </a:ext>
            </a:extLst>
          </p:cNvPr>
          <p:cNvSpPr txBox="1">
            <a:spLocks noChangeArrowheads="1"/>
          </p:cNvSpPr>
          <p:nvPr/>
        </p:nvSpPr>
        <p:spPr bwMode="auto">
          <a:xfrm rot="299">
            <a:off x="798513" y="2352675"/>
            <a:ext cx="78517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71842" dir="2700000" algn="ctr" rotWithShape="0">
              <a:schemeClr val="accent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e-IL" sz="6600" b="1">
                <a:solidFill>
                  <a:srgbClr val="FFCC00"/>
                </a:solidFill>
                <a:latin typeface="Arial" pitchFamily="34" charset="0"/>
              </a:rPr>
              <a:t>הגעתם</a:t>
            </a:r>
            <a:endParaRPr lang="en-US" sz="6600" b="1">
              <a:solidFill>
                <a:srgbClr val="FFCC00"/>
              </a:solidFill>
            </a:endParaRPr>
          </a:p>
        </p:txBody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C5909FA6-FF68-13E7-7FFD-4D08373B3B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4188" y="3892550"/>
            <a:ext cx="340042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71842" dir="2700000" algn="ctr" rotWithShape="0">
              <a:schemeClr val="accent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6600" b="1">
                <a:solidFill>
                  <a:srgbClr val="FFCC00"/>
                </a:solidFill>
                <a:latin typeface="Arial" pitchFamily="34" charset="0"/>
              </a:rPr>
              <a:t>$1,000</a:t>
            </a:r>
            <a:r>
              <a:rPr lang="he-IL" sz="6600" b="1">
                <a:solidFill>
                  <a:srgbClr val="FFCC00"/>
                </a:solidFill>
                <a:latin typeface="Arial" pitchFamily="34" charset="0"/>
              </a:rPr>
              <a:t>ל </a:t>
            </a:r>
            <a:endParaRPr lang="en-US" sz="6600" b="1">
              <a:solidFill>
                <a:srgbClr val="FFCC00"/>
              </a:solidFill>
              <a:latin typeface="Arial" pitchFamily="34" charset="0"/>
            </a:endParaRPr>
          </a:p>
        </p:txBody>
      </p:sp>
      <p:sp>
        <p:nvSpPr>
          <p:cNvPr id="36872" name="Text Box 8">
            <a:extLst>
              <a:ext uri="{FF2B5EF4-FFF2-40B4-BE49-F238E27FC236}">
                <a16:creationId xmlns:a16="http://schemas.microsoft.com/office/drawing/2014/main" id="{14D1BDFA-FE0C-82B5-9F10-186971989F15}"/>
              </a:ext>
            </a:extLst>
          </p:cNvPr>
          <p:cNvSpPr txBox="1">
            <a:spLocks noChangeArrowheads="1"/>
          </p:cNvSpPr>
          <p:nvPr/>
        </p:nvSpPr>
        <p:spPr bwMode="auto">
          <a:xfrm rot="299">
            <a:off x="800100" y="431800"/>
            <a:ext cx="78517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8000" b="1">
                <a:solidFill>
                  <a:srgbClr val="FFCC00"/>
                </a:solidFill>
                <a:latin typeface="Arial" panose="020B0604020202020204" pitchFamily="34" charset="0"/>
              </a:rPr>
              <a:t>כל הכבוד !</a:t>
            </a:r>
            <a:endParaRPr lang="en-US" altLang="en-US" sz="8000" b="1">
              <a:solidFill>
                <a:srgbClr val="FFCC00"/>
              </a:solidFill>
            </a:endParaRPr>
          </a:p>
        </p:txBody>
      </p:sp>
      <p:sp>
        <p:nvSpPr>
          <p:cNvPr id="17413" name="AutoShape 1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FAEC03B-F30D-51DC-2C21-9B3FC4F4B9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utoUpdateAnimBg="0"/>
      <p:bldP spid="36869" grpId="0" autoUpdateAnimBg="0"/>
      <p:bldP spid="3687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>
            <a:extLst>
              <a:ext uri="{FF2B5EF4-FFF2-40B4-BE49-F238E27FC236}">
                <a16:creationId xmlns:a16="http://schemas.microsoft.com/office/drawing/2014/main" id="{E5838C60-91A4-2604-0BE8-352F89954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E1BAACDA-E87C-BC7B-61BC-AFC3F2774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396716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36" name="Text Box 5">
            <a:extLst>
              <a:ext uri="{FF2B5EF4-FFF2-40B4-BE49-F238E27FC236}">
                <a16:creationId xmlns:a16="http://schemas.microsoft.com/office/drawing/2014/main" id="{DE18C8AF-AA07-5FE2-8DD4-94FA17D14E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8437" name="Text Box 6">
            <a:extLst>
              <a:ext uri="{FF2B5EF4-FFF2-40B4-BE49-F238E27FC236}">
                <a16:creationId xmlns:a16="http://schemas.microsoft.com/office/drawing/2014/main" id="{6647E29B-24F2-8353-70F0-7D3F911BC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38" name="Text Box 7">
            <a:extLst>
              <a:ext uri="{FF2B5EF4-FFF2-40B4-BE49-F238E27FC236}">
                <a16:creationId xmlns:a16="http://schemas.microsoft.com/office/drawing/2014/main" id="{C3D6061A-7144-A71D-C9D8-4A66C3CD0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39" name="Text Box 8">
            <a:extLst>
              <a:ext uri="{FF2B5EF4-FFF2-40B4-BE49-F238E27FC236}">
                <a16:creationId xmlns:a16="http://schemas.microsoft.com/office/drawing/2014/main" id="{99DD61D5-879A-4341-C2FF-44271072F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0" name="Text Box 9">
            <a:extLst>
              <a:ext uri="{FF2B5EF4-FFF2-40B4-BE49-F238E27FC236}">
                <a16:creationId xmlns:a16="http://schemas.microsoft.com/office/drawing/2014/main" id="{68FC5D57-EC30-D7BC-CDF6-2DB7B3C18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1" name="Text Box 10">
            <a:extLst>
              <a:ext uri="{FF2B5EF4-FFF2-40B4-BE49-F238E27FC236}">
                <a16:creationId xmlns:a16="http://schemas.microsoft.com/office/drawing/2014/main" id="{0AEB5B20-E69A-A832-C913-51F4700BE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8442" name="Text Box 11">
            <a:extLst>
              <a:ext uri="{FF2B5EF4-FFF2-40B4-BE49-F238E27FC236}">
                <a16:creationId xmlns:a16="http://schemas.microsoft.com/office/drawing/2014/main" id="{1EFB48A3-5EBE-2232-67D9-7718126F4A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3" name="Text Box 12">
            <a:extLst>
              <a:ext uri="{FF2B5EF4-FFF2-40B4-BE49-F238E27FC236}">
                <a16:creationId xmlns:a16="http://schemas.microsoft.com/office/drawing/2014/main" id="{3B5F101A-6489-157C-5F32-1D44E17CB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4" name="Text Box 13">
            <a:extLst>
              <a:ext uri="{FF2B5EF4-FFF2-40B4-BE49-F238E27FC236}">
                <a16:creationId xmlns:a16="http://schemas.microsoft.com/office/drawing/2014/main" id="{FDFAB093-DEAA-23C9-03B3-7F3FD5F56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5" name="Text Box 14">
            <a:extLst>
              <a:ext uri="{FF2B5EF4-FFF2-40B4-BE49-F238E27FC236}">
                <a16:creationId xmlns:a16="http://schemas.microsoft.com/office/drawing/2014/main" id="{CACCB466-C9F9-167A-BAB9-D12DA99D6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6" name="Text Box 15">
            <a:extLst>
              <a:ext uri="{FF2B5EF4-FFF2-40B4-BE49-F238E27FC236}">
                <a16:creationId xmlns:a16="http://schemas.microsoft.com/office/drawing/2014/main" id="{B8615184-EC74-E7BA-B9E4-1A7F5C6082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8447" name="Text Box 16">
            <a:extLst>
              <a:ext uri="{FF2B5EF4-FFF2-40B4-BE49-F238E27FC236}">
                <a16:creationId xmlns:a16="http://schemas.microsoft.com/office/drawing/2014/main" id="{4160AF52-16F6-FF38-C53B-053FCBFE4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8" name="Text Box 17">
            <a:extLst>
              <a:ext uri="{FF2B5EF4-FFF2-40B4-BE49-F238E27FC236}">
                <a16:creationId xmlns:a16="http://schemas.microsoft.com/office/drawing/2014/main" id="{B8FFBF37-BB20-D24C-5014-7DD46AFB2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49" name="Text Box 18">
            <a:extLst>
              <a:ext uri="{FF2B5EF4-FFF2-40B4-BE49-F238E27FC236}">
                <a16:creationId xmlns:a16="http://schemas.microsoft.com/office/drawing/2014/main" id="{55F9F7F3-E3A0-5B34-96E1-F707E880C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0" name="Text Box 19">
            <a:extLst>
              <a:ext uri="{FF2B5EF4-FFF2-40B4-BE49-F238E27FC236}">
                <a16:creationId xmlns:a16="http://schemas.microsoft.com/office/drawing/2014/main" id="{14C1F713-E763-83BC-DFBD-07230FE00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1" name="Text Box 20">
            <a:extLst>
              <a:ext uri="{FF2B5EF4-FFF2-40B4-BE49-F238E27FC236}">
                <a16:creationId xmlns:a16="http://schemas.microsoft.com/office/drawing/2014/main" id="{F2B1B88F-F5ED-E19F-0463-72AAAD494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8452" name="Text Box 21">
            <a:extLst>
              <a:ext uri="{FF2B5EF4-FFF2-40B4-BE49-F238E27FC236}">
                <a16:creationId xmlns:a16="http://schemas.microsoft.com/office/drawing/2014/main" id="{E0C00A67-D8E7-26E3-DCF5-EB065DA82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3" name="Text Box 22">
            <a:extLst>
              <a:ext uri="{FF2B5EF4-FFF2-40B4-BE49-F238E27FC236}">
                <a16:creationId xmlns:a16="http://schemas.microsoft.com/office/drawing/2014/main" id="{F16A269B-BAF8-05A5-A35B-82C1ED8A5C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4" name="Text Box 23">
            <a:extLst>
              <a:ext uri="{FF2B5EF4-FFF2-40B4-BE49-F238E27FC236}">
                <a16:creationId xmlns:a16="http://schemas.microsoft.com/office/drawing/2014/main" id="{1C45C8AC-E793-E0F7-0910-85597A116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5" name="Text Box 24">
            <a:extLst>
              <a:ext uri="{FF2B5EF4-FFF2-40B4-BE49-F238E27FC236}">
                <a16:creationId xmlns:a16="http://schemas.microsoft.com/office/drawing/2014/main" id="{FB1AC01F-B7E6-6FD0-896E-232CF46244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6" name="Text Box 25">
            <a:extLst>
              <a:ext uri="{FF2B5EF4-FFF2-40B4-BE49-F238E27FC236}">
                <a16:creationId xmlns:a16="http://schemas.microsoft.com/office/drawing/2014/main" id="{DD387994-8E71-E745-8579-ECCB0C518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8457" name="Text Box 26">
            <a:extLst>
              <a:ext uri="{FF2B5EF4-FFF2-40B4-BE49-F238E27FC236}">
                <a16:creationId xmlns:a16="http://schemas.microsoft.com/office/drawing/2014/main" id="{E792420C-51D2-1302-44A8-190C7742B5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8" name="Text Box 27">
            <a:extLst>
              <a:ext uri="{FF2B5EF4-FFF2-40B4-BE49-F238E27FC236}">
                <a16:creationId xmlns:a16="http://schemas.microsoft.com/office/drawing/2014/main" id="{340EF426-278E-3BA7-3A84-A09BED7BE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59" name="Text Box 28">
            <a:extLst>
              <a:ext uri="{FF2B5EF4-FFF2-40B4-BE49-F238E27FC236}">
                <a16:creationId xmlns:a16="http://schemas.microsoft.com/office/drawing/2014/main" id="{0BC32078-7B3B-F554-2ECA-130FDA528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60" name="Text Box 29">
            <a:extLst>
              <a:ext uri="{FF2B5EF4-FFF2-40B4-BE49-F238E27FC236}">
                <a16:creationId xmlns:a16="http://schemas.microsoft.com/office/drawing/2014/main" id="{E21E8D5E-5E04-705D-96A2-6F8E0EEED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61" name="Text Box 30">
            <a:extLst>
              <a:ext uri="{FF2B5EF4-FFF2-40B4-BE49-F238E27FC236}">
                <a16:creationId xmlns:a16="http://schemas.microsoft.com/office/drawing/2014/main" id="{B88EADF0-429F-6623-099B-00105EC80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8462" name="Text Box 31">
            <a:extLst>
              <a:ext uri="{FF2B5EF4-FFF2-40B4-BE49-F238E27FC236}">
                <a16:creationId xmlns:a16="http://schemas.microsoft.com/office/drawing/2014/main" id="{8CA037C3-0DEF-0F29-6B68-A6F43AB17E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63" name="Text Box 32">
            <a:extLst>
              <a:ext uri="{FF2B5EF4-FFF2-40B4-BE49-F238E27FC236}">
                <a16:creationId xmlns:a16="http://schemas.microsoft.com/office/drawing/2014/main" id="{28AC58BF-CBF7-5B14-3DEF-6C39C0B398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64" name="Text Box 33">
            <a:extLst>
              <a:ext uri="{FF2B5EF4-FFF2-40B4-BE49-F238E27FC236}">
                <a16:creationId xmlns:a16="http://schemas.microsoft.com/office/drawing/2014/main" id="{7FAB0F6B-C5E9-8B0B-68A1-84F84A4F10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65" name="Text Box 34">
            <a:extLst>
              <a:ext uri="{FF2B5EF4-FFF2-40B4-BE49-F238E27FC236}">
                <a16:creationId xmlns:a16="http://schemas.microsoft.com/office/drawing/2014/main" id="{4B15430F-24B8-80C0-F71D-D6A445BE9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466" name="Oval 35">
            <a:extLst>
              <a:ext uri="{FF2B5EF4-FFF2-40B4-BE49-F238E27FC236}">
                <a16:creationId xmlns:a16="http://schemas.microsoft.com/office/drawing/2014/main" id="{5F8E031C-1D59-C5C9-2E04-5D352CF15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67" name="Oval 36">
            <a:extLst>
              <a:ext uri="{FF2B5EF4-FFF2-40B4-BE49-F238E27FC236}">
                <a16:creationId xmlns:a16="http://schemas.microsoft.com/office/drawing/2014/main" id="{730F4C08-AD13-736F-E3AF-C8A6B7CBD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68" name="Oval 37">
            <a:extLst>
              <a:ext uri="{FF2B5EF4-FFF2-40B4-BE49-F238E27FC236}">
                <a16:creationId xmlns:a16="http://schemas.microsoft.com/office/drawing/2014/main" id="{B62818AD-E7CD-A8B7-41A5-F673869E6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69" name="Oval 38">
            <a:extLst>
              <a:ext uri="{FF2B5EF4-FFF2-40B4-BE49-F238E27FC236}">
                <a16:creationId xmlns:a16="http://schemas.microsoft.com/office/drawing/2014/main" id="{908347AE-B828-CB73-74BC-C1057F3E9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0" name="Oval 39">
            <a:extLst>
              <a:ext uri="{FF2B5EF4-FFF2-40B4-BE49-F238E27FC236}">
                <a16:creationId xmlns:a16="http://schemas.microsoft.com/office/drawing/2014/main" id="{35690558-CF5C-AE64-C0E1-907E8AD076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1" name="Oval 40">
            <a:extLst>
              <a:ext uri="{FF2B5EF4-FFF2-40B4-BE49-F238E27FC236}">
                <a16:creationId xmlns:a16="http://schemas.microsoft.com/office/drawing/2014/main" id="{522DEEE5-4055-9678-95B5-D7308DDE7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2" name="Oval 41">
            <a:extLst>
              <a:ext uri="{FF2B5EF4-FFF2-40B4-BE49-F238E27FC236}">
                <a16:creationId xmlns:a16="http://schemas.microsoft.com/office/drawing/2014/main" id="{FEB5245C-993E-C51B-DAB5-C92B98767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3" name="Oval 42">
            <a:extLst>
              <a:ext uri="{FF2B5EF4-FFF2-40B4-BE49-F238E27FC236}">
                <a16:creationId xmlns:a16="http://schemas.microsoft.com/office/drawing/2014/main" id="{9DEDBE85-1F58-FF32-AC2B-5396A0A3A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4" name="Oval 43">
            <a:extLst>
              <a:ext uri="{FF2B5EF4-FFF2-40B4-BE49-F238E27FC236}">
                <a16:creationId xmlns:a16="http://schemas.microsoft.com/office/drawing/2014/main" id="{CB0BE4F8-7E6B-F57D-A425-8D5F5166A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5" name="Oval 44">
            <a:extLst>
              <a:ext uri="{FF2B5EF4-FFF2-40B4-BE49-F238E27FC236}">
                <a16:creationId xmlns:a16="http://schemas.microsoft.com/office/drawing/2014/main" id="{D1BEB29A-A85C-B020-4D3F-098891406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8476" name="Oval 45">
            <a:extLst>
              <a:ext uri="{FF2B5EF4-FFF2-40B4-BE49-F238E27FC236}">
                <a16:creationId xmlns:a16="http://schemas.microsoft.com/office/drawing/2014/main" id="{5D0DE859-9BB6-5553-0F6E-978BDDB8AC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7" name="Oval 46">
            <a:extLst>
              <a:ext uri="{FF2B5EF4-FFF2-40B4-BE49-F238E27FC236}">
                <a16:creationId xmlns:a16="http://schemas.microsoft.com/office/drawing/2014/main" id="{21C63C02-668A-8A3A-9789-ADADAD0A4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8" name="Oval 47">
            <a:extLst>
              <a:ext uri="{FF2B5EF4-FFF2-40B4-BE49-F238E27FC236}">
                <a16:creationId xmlns:a16="http://schemas.microsoft.com/office/drawing/2014/main" id="{DF0E3524-7760-5258-5396-35F6895D9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79" name="Oval 48">
            <a:extLst>
              <a:ext uri="{FF2B5EF4-FFF2-40B4-BE49-F238E27FC236}">
                <a16:creationId xmlns:a16="http://schemas.microsoft.com/office/drawing/2014/main" id="{890175A7-ACA1-F170-D327-972F4541D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80" name="Oval 49">
            <a:extLst>
              <a:ext uri="{FF2B5EF4-FFF2-40B4-BE49-F238E27FC236}">
                <a16:creationId xmlns:a16="http://schemas.microsoft.com/office/drawing/2014/main" id="{D60A8A30-D5DF-C128-4054-52CE1280AF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481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F98E882-179F-DFB3-1CAC-A2956DB6A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>
            <a:extLst>
              <a:ext uri="{FF2B5EF4-FFF2-40B4-BE49-F238E27FC236}">
                <a16:creationId xmlns:a16="http://schemas.microsoft.com/office/drawing/2014/main" id="{561A3085-B38F-7BCB-CF62-271781CE4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5" y="3729038"/>
            <a:ext cx="9144000" cy="3128962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59" name="AutoShape 4">
            <a:extLst>
              <a:ext uri="{FF2B5EF4-FFF2-40B4-BE49-F238E27FC236}">
                <a16:creationId xmlns:a16="http://schemas.microsoft.com/office/drawing/2014/main" id="{5DFB3EAD-02EA-435A-67F7-4187A26817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60" name="AutoShape 5">
            <a:extLst>
              <a:ext uri="{FF2B5EF4-FFF2-40B4-BE49-F238E27FC236}">
                <a16:creationId xmlns:a16="http://schemas.microsoft.com/office/drawing/2014/main" id="{C44520F6-0574-F453-440F-768A12631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61" name="AutoShape 6">
            <a:extLst>
              <a:ext uri="{FF2B5EF4-FFF2-40B4-BE49-F238E27FC236}">
                <a16:creationId xmlns:a16="http://schemas.microsoft.com/office/drawing/2014/main" id="{2CC53F13-3C17-1868-3B4B-867ACEC8EF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62" name="AutoShape 7">
            <a:extLst>
              <a:ext uri="{FF2B5EF4-FFF2-40B4-BE49-F238E27FC236}">
                <a16:creationId xmlns:a16="http://schemas.microsoft.com/office/drawing/2014/main" id="{25533ED7-0111-18B6-A24B-58D45F4F42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63" name="Line 8">
            <a:extLst>
              <a:ext uri="{FF2B5EF4-FFF2-40B4-BE49-F238E27FC236}">
                <a16:creationId xmlns:a16="http://schemas.microsoft.com/office/drawing/2014/main" id="{E75C2C15-61F4-33FA-72EF-DECA69C9D98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4" name="Line 9">
            <a:extLst>
              <a:ext uri="{FF2B5EF4-FFF2-40B4-BE49-F238E27FC236}">
                <a16:creationId xmlns:a16="http://schemas.microsoft.com/office/drawing/2014/main" id="{A7B464D8-D919-8DF6-0CB9-A00484918F3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5" name="Line 10">
            <a:extLst>
              <a:ext uri="{FF2B5EF4-FFF2-40B4-BE49-F238E27FC236}">
                <a16:creationId xmlns:a16="http://schemas.microsoft.com/office/drawing/2014/main" id="{9EFFD4BF-4249-DC69-8FCE-5A6D243E55B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6" name="Line 11">
            <a:extLst>
              <a:ext uri="{FF2B5EF4-FFF2-40B4-BE49-F238E27FC236}">
                <a16:creationId xmlns:a16="http://schemas.microsoft.com/office/drawing/2014/main" id="{8736FEB3-5581-4B55-3BA3-1EFA6DE9A5B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7" name="Line 12">
            <a:extLst>
              <a:ext uri="{FF2B5EF4-FFF2-40B4-BE49-F238E27FC236}">
                <a16:creationId xmlns:a16="http://schemas.microsoft.com/office/drawing/2014/main" id="{3EF6ED5D-F9C3-4865-C843-6DC4EF57664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8" name="Line 13">
            <a:extLst>
              <a:ext uri="{FF2B5EF4-FFF2-40B4-BE49-F238E27FC236}">
                <a16:creationId xmlns:a16="http://schemas.microsoft.com/office/drawing/2014/main" id="{46B49366-C404-A1E1-92CF-5EBC759C9C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9" name="Rectangle 22">
            <a:extLst>
              <a:ext uri="{FF2B5EF4-FFF2-40B4-BE49-F238E27FC236}">
                <a16:creationId xmlns:a16="http://schemas.microsoft.com/office/drawing/2014/main" id="{F24606DA-5F84-DD91-6E4F-58002121B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70" name="Text Box 23">
            <a:extLst>
              <a:ext uri="{FF2B5EF4-FFF2-40B4-BE49-F238E27FC236}">
                <a16:creationId xmlns:a16="http://schemas.microsoft.com/office/drawing/2014/main" id="{4800126E-692A-4931-1748-BC85F784A1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9471" name="Text Box 24">
            <a:extLst>
              <a:ext uri="{FF2B5EF4-FFF2-40B4-BE49-F238E27FC236}">
                <a16:creationId xmlns:a16="http://schemas.microsoft.com/office/drawing/2014/main" id="{247A66C4-0E04-F6C7-3813-D152F7A4CB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72" name="Text Box 25">
            <a:extLst>
              <a:ext uri="{FF2B5EF4-FFF2-40B4-BE49-F238E27FC236}">
                <a16:creationId xmlns:a16="http://schemas.microsoft.com/office/drawing/2014/main" id="{9E1C2E68-B4A9-5440-99A5-27CBB303CA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73" name="Text Box 26">
            <a:extLst>
              <a:ext uri="{FF2B5EF4-FFF2-40B4-BE49-F238E27FC236}">
                <a16:creationId xmlns:a16="http://schemas.microsoft.com/office/drawing/2014/main" id="{07C363F9-DEBC-BDE7-169F-A5D6CECD3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74" name="Text Box 27">
            <a:extLst>
              <a:ext uri="{FF2B5EF4-FFF2-40B4-BE49-F238E27FC236}">
                <a16:creationId xmlns:a16="http://schemas.microsoft.com/office/drawing/2014/main" id="{84301BA6-86FB-C5EF-C407-CAF77DD20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75" name="Text Box 28">
            <a:extLst>
              <a:ext uri="{FF2B5EF4-FFF2-40B4-BE49-F238E27FC236}">
                <a16:creationId xmlns:a16="http://schemas.microsoft.com/office/drawing/2014/main" id="{489B5AF9-3413-3251-CECB-ECE86CC0E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9476" name="Rectangle 29">
            <a:extLst>
              <a:ext uri="{FF2B5EF4-FFF2-40B4-BE49-F238E27FC236}">
                <a16:creationId xmlns:a16="http://schemas.microsoft.com/office/drawing/2014/main" id="{3FAE2557-B8A0-1B5B-03D3-C24890E838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283845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77" name="Text Box 30">
            <a:extLst>
              <a:ext uri="{FF2B5EF4-FFF2-40B4-BE49-F238E27FC236}">
                <a16:creationId xmlns:a16="http://schemas.microsoft.com/office/drawing/2014/main" id="{6ED90A77-F630-DD53-61CE-2B0245B5B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78" name="Text Box 31">
            <a:extLst>
              <a:ext uri="{FF2B5EF4-FFF2-40B4-BE49-F238E27FC236}">
                <a16:creationId xmlns:a16="http://schemas.microsoft.com/office/drawing/2014/main" id="{01BCE054-631C-A84C-1065-4419D0E6D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79" name="Text Box 32">
            <a:extLst>
              <a:ext uri="{FF2B5EF4-FFF2-40B4-BE49-F238E27FC236}">
                <a16:creationId xmlns:a16="http://schemas.microsoft.com/office/drawing/2014/main" id="{BF10F1B0-5537-001E-1D50-1396990CE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0" name="Text Box 33">
            <a:extLst>
              <a:ext uri="{FF2B5EF4-FFF2-40B4-BE49-F238E27FC236}">
                <a16:creationId xmlns:a16="http://schemas.microsoft.com/office/drawing/2014/main" id="{F986B524-2FC0-B5FD-B29C-B8ED1E64C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1" name="Text Box 34">
            <a:extLst>
              <a:ext uri="{FF2B5EF4-FFF2-40B4-BE49-F238E27FC236}">
                <a16:creationId xmlns:a16="http://schemas.microsoft.com/office/drawing/2014/main" id="{A249EEC5-03EA-1FC6-D765-CAB1A00C9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9482" name="Text Box 35">
            <a:extLst>
              <a:ext uri="{FF2B5EF4-FFF2-40B4-BE49-F238E27FC236}">
                <a16:creationId xmlns:a16="http://schemas.microsoft.com/office/drawing/2014/main" id="{D08C1DC9-F7FB-47C9-E898-1C81D62D5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3" name="Text Box 36">
            <a:extLst>
              <a:ext uri="{FF2B5EF4-FFF2-40B4-BE49-F238E27FC236}">
                <a16:creationId xmlns:a16="http://schemas.microsoft.com/office/drawing/2014/main" id="{B9722DB3-EF1C-D2E2-1AE7-EFDB11182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4" name="Text Box 37">
            <a:extLst>
              <a:ext uri="{FF2B5EF4-FFF2-40B4-BE49-F238E27FC236}">
                <a16:creationId xmlns:a16="http://schemas.microsoft.com/office/drawing/2014/main" id="{5C9FE332-824A-3604-FE9B-C09C5ED03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5" name="Text Box 38">
            <a:extLst>
              <a:ext uri="{FF2B5EF4-FFF2-40B4-BE49-F238E27FC236}">
                <a16:creationId xmlns:a16="http://schemas.microsoft.com/office/drawing/2014/main" id="{10B60868-C37B-98AF-C8AD-CEA890D0D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6" name="Text Box 39">
            <a:extLst>
              <a:ext uri="{FF2B5EF4-FFF2-40B4-BE49-F238E27FC236}">
                <a16:creationId xmlns:a16="http://schemas.microsoft.com/office/drawing/2014/main" id="{B118B72B-7B4C-8E6D-85A6-F03C36AEA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9487" name="Text Box 40">
            <a:extLst>
              <a:ext uri="{FF2B5EF4-FFF2-40B4-BE49-F238E27FC236}">
                <a16:creationId xmlns:a16="http://schemas.microsoft.com/office/drawing/2014/main" id="{A75E4D36-13D2-99B3-CF53-8EEB5CBD9D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8" name="Text Box 41">
            <a:extLst>
              <a:ext uri="{FF2B5EF4-FFF2-40B4-BE49-F238E27FC236}">
                <a16:creationId xmlns:a16="http://schemas.microsoft.com/office/drawing/2014/main" id="{95120015-682D-DC33-ACF4-3459814A5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89" name="Text Box 42">
            <a:extLst>
              <a:ext uri="{FF2B5EF4-FFF2-40B4-BE49-F238E27FC236}">
                <a16:creationId xmlns:a16="http://schemas.microsoft.com/office/drawing/2014/main" id="{B1F4B2A1-F9DE-F02A-9083-7F0D616B48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0" name="Text Box 43">
            <a:extLst>
              <a:ext uri="{FF2B5EF4-FFF2-40B4-BE49-F238E27FC236}">
                <a16:creationId xmlns:a16="http://schemas.microsoft.com/office/drawing/2014/main" id="{B352D575-D966-64C1-B156-5B193505F6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1" name="Text Box 44">
            <a:extLst>
              <a:ext uri="{FF2B5EF4-FFF2-40B4-BE49-F238E27FC236}">
                <a16:creationId xmlns:a16="http://schemas.microsoft.com/office/drawing/2014/main" id="{372EC2BB-12E9-0323-6AD0-3AF1BCC62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9492" name="Text Box 45">
            <a:extLst>
              <a:ext uri="{FF2B5EF4-FFF2-40B4-BE49-F238E27FC236}">
                <a16:creationId xmlns:a16="http://schemas.microsoft.com/office/drawing/2014/main" id="{1D71F91C-9D44-03D0-92E7-33527E093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3" name="Text Box 46">
            <a:extLst>
              <a:ext uri="{FF2B5EF4-FFF2-40B4-BE49-F238E27FC236}">
                <a16:creationId xmlns:a16="http://schemas.microsoft.com/office/drawing/2014/main" id="{06ED4F52-4F2E-CD42-9981-52D409571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4" name="Text Box 47">
            <a:extLst>
              <a:ext uri="{FF2B5EF4-FFF2-40B4-BE49-F238E27FC236}">
                <a16:creationId xmlns:a16="http://schemas.microsoft.com/office/drawing/2014/main" id="{1FA220E9-5132-82AE-6139-EDB5AF3FDC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5" name="Text Box 48">
            <a:extLst>
              <a:ext uri="{FF2B5EF4-FFF2-40B4-BE49-F238E27FC236}">
                <a16:creationId xmlns:a16="http://schemas.microsoft.com/office/drawing/2014/main" id="{AABFDFBA-A6FE-45AE-3570-DE5F966FF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6" name="Text Box 49">
            <a:extLst>
              <a:ext uri="{FF2B5EF4-FFF2-40B4-BE49-F238E27FC236}">
                <a16:creationId xmlns:a16="http://schemas.microsoft.com/office/drawing/2014/main" id="{702485C6-7083-AE39-3BC8-94894C9CA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19497" name="Text Box 50">
            <a:extLst>
              <a:ext uri="{FF2B5EF4-FFF2-40B4-BE49-F238E27FC236}">
                <a16:creationId xmlns:a16="http://schemas.microsoft.com/office/drawing/2014/main" id="{1A3C58BF-BA92-A4B2-4E7A-53C7B0B245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8" name="Text Box 51">
            <a:extLst>
              <a:ext uri="{FF2B5EF4-FFF2-40B4-BE49-F238E27FC236}">
                <a16:creationId xmlns:a16="http://schemas.microsoft.com/office/drawing/2014/main" id="{3666EF03-4911-C93A-AF08-3E71BE838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499" name="Text Box 52">
            <a:extLst>
              <a:ext uri="{FF2B5EF4-FFF2-40B4-BE49-F238E27FC236}">
                <a16:creationId xmlns:a16="http://schemas.microsoft.com/office/drawing/2014/main" id="{8875E0A0-4192-9C03-BB3D-8E691E969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500" name="Text Box 53">
            <a:extLst>
              <a:ext uri="{FF2B5EF4-FFF2-40B4-BE49-F238E27FC236}">
                <a16:creationId xmlns:a16="http://schemas.microsoft.com/office/drawing/2014/main" id="{9669D02C-9D85-4488-7571-AD9F15FCE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9501" name="Oval 54">
            <a:extLst>
              <a:ext uri="{FF2B5EF4-FFF2-40B4-BE49-F238E27FC236}">
                <a16:creationId xmlns:a16="http://schemas.microsoft.com/office/drawing/2014/main" id="{307E08E2-D03F-3890-5CC2-3DA9BBFC5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2" name="Oval 55">
            <a:extLst>
              <a:ext uri="{FF2B5EF4-FFF2-40B4-BE49-F238E27FC236}">
                <a16:creationId xmlns:a16="http://schemas.microsoft.com/office/drawing/2014/main" id="{09E3CF96-59AE-0EAB-D82E-778498F164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3" name="Oval 56">
            <a:extLst>
              <a:ext uri="{FF2B5EF4-FFF2-40B4-BE49-F238E27FC236}">
                <a16:creationId xmlns:a16="http://schemas.microsoft.com/office/drawing/2014/main" id="{AF429FCA-CCBE-8AC3-6CBE-7CEA4A8AD7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4" name="Oval 57">
            <a:extLst>
              <a:ext uri="{FF2B5EF4-FFF2-40B4-BE49-F238E27FC236}">
                <a16:creationId xmlns:a16="http://schemas.microsoft.com/office/drawing/2014/main" id="{25EB5BDA-6B82-168A-7790-287401BB4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5" name="Oval 58">
            <a:extLst>
              <a:ext uri="{FF2B5EF4-FFF2-40B4-BE49-F238E27FC236}">
                <a16:creationId xmlns:a16="http://schemas.microsoft.com/office/drawing/2014/main" id="{623FA7C9-1E7B-EE04-D5BA-39D7A0BC6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6" name="Oval 59">
            <a:extLst>
              <a:ext uri="{FF2B5EF4-FFF2-40B4-BE49-F238E27FC236}">
                <a16:creationId xmlns:a16="http://schemas.microsoft.com/office/drawing/2014/main" id="{7A538379-17E0-AE6D-B0B3-8C3A934BD5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7" name="Oval 60">
            <a:extLst>
              <a:ext uri="{FF2B5EF4-FFF2-40B4-BE49-F238E27FC236}">
                <a16:creationId xmlns:a16="http://schemas.microsoft.com/office/drawing/2014/main" id="{81B4EF2E-D035-7979-C27A-F5C90DDEF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8" name="Oval 61">
            <a:extLst>
              <a:ext uri="{FF2B5EF4-FFF2-40B4-BE49-F238E27FC236}">
                <a16:creationId xmlns:a16="http://schemas.microsoft.com/office/drawing/2014/main" id="{CDD6E1C8-6AE5-BECE-2A34-185B6929D9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09" name="Oval 62">
            <a:extLst>
              <a:ext uri="{FF2B5EF4-FFF2-40B4-BE49-F238E27FC236}">
                <a16:creationId xmlns:a16="http://schemas.microsoft.com/office/drawing/2014/main" id="{BC81FAA7-22F4-E881-E5A4-BEBB24A21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10" name="Oval 63">
            <a:extLst>
              <a:ext uri="{FF2B5EF4-FFF2-40B4-BE49-F238E27FC236}">
                <a16:creationId xmlns:a16="http://schemas.microsoft.com/office/drawing/2014/main" id="{BE818801-392A-FBCA-EB56-58FA7FAB6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19511" name="Oval 64">
            <a:extLst>
              <a:ext uri="{FF2B5EF4-FFF2-40B4-BE49-F238E27FC236}">
                <a16:creationId xmlns:a16="http://schemas.microsoft.com/office/drawing/2014/main" id="{AF438BDE-7D4E-D2E2-E0FC-CB984A2AF8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12" name="Oval 65">
            <a:extLst>
              <a:ext uri="{FF2B5EF4-FFF2-40B4-BE49-F238E27FC236}">
                <a16:creationId xmlns:a16="http://schemas.microsoft.com/office/drawing/2014/main" id="{3BC5239C-E797-B616-1636-C1C40FDD04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13" name="Oval 66">
            <a:extLst>
              <a:ext uri="{FF2B5EF4-FFF2-40B4-BE49-F238E27FC236}">
                <a16:creationId xmlns:a16="http://schemas.microsoft.com/office/drawing/2014/main" id="{CD4BCA7B-4654-3914-4E71-FB6D35EC7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14" name="Oval 67">
            <a:extLst>
              <a:ext uri="{FF2B5EF4-FFF2-40B4-BE49-F238E27FC236}">
                <a16:creationId xmlns:a16="http://schemas.microsoft.com/office/drawing/2014/main" id="{9636A84D-88C8-455A-C62E-E0E82C6E36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515" name="Oval 68">
            <a:extLst>
              <a:ext uri="{FF2B5EF4-FFF2-40B4-BE49-F238E27FC236}">
                <a16:creationId xmlns:a16="http://schemas.microsoft.com/office/drawing/2014/main" id="{8FDFC0FE-7E84-5A97-2F5B-661D69C60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8522" name="AutoShape 90">
            <a:extLst>
              <a:ext uri="{FF2B5EF4-FFF2-40B4-BE49-F238E27FC236}">
                <a16:creationId xmlns:a16="http://schemas.microsoft.com/office/drawing/2014/main" id="{0B291C02-54C8-C7A5-EDB0-B99311CC8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138" y="1689100"/>
            <a:ext cx="5060950" cy="9144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/>
              <a:t>אֵיזֶה מֵהַבָּאִים אֵינוֹ מֵאַרְבַּעַת הַמִּינִים?</a:t>
            </a:r>
            <a:endParaRPr lang="en-US" altLang="en-US"/>
          </a:p>
        </p:txBody>
      </p:sp>
      <p:sp>
        <p:nvSpPr>
          <p:cNvPr id="18523" name="Text Box 91">
            <a:hlinkClick r:id="rId3" action="ppaction://hlinksldjump"/>
            <a:extLst>
              <a:ext uri="{FF2B5EF4-FFF2-40B4-BE49-F238E27FC236}">
                <a16:creationId xmlns:a16="http://schemas.microsoft.com/office/drawing/2014/main" id="{8C7796D0-0E6F-C341-C05C-94ABFE583A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6022975"/>
            <a:ext cx="3673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ענף הזית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524" name="Text Box 92">
            <a:hlinkClick r:id="rId4" action="ppaction://hlinksldjump"/>
            <a:extLst>
              <a:ext uri="{FF2B5EF4-FFF2-40B4-BE49-F238E27FC236}">
                <a16:creationId xmlns:a16="http://schemas.microsoft.com/office/drawing/2014/main" id="{F356A1FE-4F20-7BD8-BAB0-EEEBBD1C0A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4938713"/>
            <a:ext cx="3438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אתרוג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525" name="Text Box 93">
            <a:hlinkClick r:id="rId4" action="ppaction://hlinksldjump"/>
            <a:extLst>
              <a:ext uri="{FF2B5EF4-FFF2-40B4-BE49-F238E27FC236}">
                <a16:creationId xmlns:a16="http://schemas.microsoft.com/office/drawing/2014/main" id="{06B8D0BE-9E44-17DC-7CD1-A4422CDADD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3813" y="5994400"/>
            <a:ext cx="3132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ערבה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18526" name="Text Box 94">
            <a:hlinkClick r:id="rId4" action="ppaction://hlinksldjump"/>
            <a:extLst>
              <a:ext uri="{FF2B5EF4-FFF2-40B4-BE49-F238E27FC236}">
                <a16:creationId xmlns:a16="http://schemas.microsoft.com/office/drawing/2014/main" id="{66CFF9B2-4DD0-57B0-0AAD-EB99D378A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13" y="4972050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לולב </a:t>
            </a:r>
            <a:endParaRPr lang="en-US" altLang="en-US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22" grpId="0" animBg="1" autoUpdateAnimBg="0"/>
      <p:bldP spid="18523" grpId="0"/>
      <p:bldP spid="18524" grpId="0"/>
      <p:bldP spid="18525" grpId="0" autoUpdateAnimBg="0"/>
      <p:bldP spid="1852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>
            <a:extLst>
              <a:ext uri="{FF2B5EF4-FFF2-40B4-BE49-F238E27FC236}">
                <a16:creationId xmlns:a16="http://schemas.microsoft.com/office/drawing/2014/main" id="{653AD843-7552-29CD-EF09-2CEFB11DD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E00E1034-5733-F6EB-EFD0-2152FBFD7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365283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484" name="Text Box 5">
            <a:extLst>
              <a:ext uri="{FF2B5EF4-FFF2-40B4-BE49-F238E27FC236}">
                <a16:creationId xmlns:a16="http://schemas.microsoft.com/office/drawing/2014/main" id="{C3005DFD-E0D2-846A-4CE7-98CDEB9E5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485" name="Text Box 6">
            <a:extLst>
              <a:ext uri="{FF2B5EF4-FFF2-40B4-BE49-F238E27FC236}">
                <a16:creationId xmlns:a16="http://schemas.microsoft.com/office/drawing/2014/main" id="{EE6728B9-65FA-3795-049D-BF10243939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86" name="Text Box 7">
            <a:extLst>
              <a:ext uri="{FF2B5EF4-FFF2-40B4-BE49-F238E27FC236}">
                <a16:creationId xmlns:a16="http://schemas.microsoft.com/office/drawing/2014/main" id="{D1E48AA9-C9FC-02B3-95E5-6899FC0AB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87" name="Text Box 8">
            <a:extLst>
              <a:ext uri="{FF2B5EF4-FFF2-40B4-BE49-F238E27FC236}">
                <a16:creationId xmlns:a16="http://schemas.microsoft.com/office/drawing/2014/main" id="{EBB62B7A-43F4-E690-7AA6-55E5D71FCA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88" name="Text Box 9">
            <a:extLst>
              <a:ext uri="{FF2B5EF4-FFF2-40B4-BE49-F238E27FC236}">
                <a16:creationId xmlns:a16="http://schemas.microsoft.com/office/drawing/2014/main" id="{CCE16EAB-B5A1-DF00-BC70-D94BCBF6A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89" name="Text Box 10">
            <a:extLst>
              <a:ext uri="{FF2B5EF4-FFF2-40B4-BE49-F238E27FC236}">
                <a16:creationId xmlns:a16="http://schemas.microsoft.com/office/drawing/2014/main" id="{06D24A5D-44D9-6002-40DB-DF7FA200A3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490" name="Text Box 11">
            <a:extLst>
              <a:ext uri="{FF2B5EF4-FFF2-40B4-BE49-F238E27FC236}">
                <a16:creationId xmlns:a16="http://schemas.microsoft.com/office/drawing/2014/main" id="{6C4FB52C-9178-E95F-E3DF-3E6BC4DF4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1" name="Text Box 12">
            <a:extLst>
              <a:ext uri="{FF2B5EF4-FFF2-40B4-BE49-F238E27FC236}">
                <a16:creationId xmlns:a16="http://schemas.microsoft.com/office/drawing/2014/main" id="{BCAEBDDC-DE00-644A-1B96-C09EC9AF5C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2" name="Text Box 13">
            <a:extLst>
              <a:ext uri="{FF2B5EF4-FFF2-40B4-BE49-F238E27FC236}">
                <a16:creationId xmlns:a16="http://schemas.microsoft.com/office/drawing/2014/main" id="{D14AC277-2B1F-DB4C-34F1-646538632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3" name="Text Box 14">
            <a:extLst>
              <a:ext uri="{FF2B5EF4-FFF2-40B4-BE49-F238E27FC236}">
                <a16:creationId xmlns:a16="http://schemas.microsoft.com/office/drawing/2014/main" id="{C37C5255-5250-189A-4B20-CFC3E2458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4" name="Text Box 15">
            <a:extLst>
              <a:ext uri="{FF2B5EF4-FFF2-40B4-BE49-F238E27FC236}">
                <a16:creationId xmlns:a16="http://schemas.microsoft.com/office/drawing/2014/main" id="{13E0FA09-8B69-EE9F-95E2-CBC5AA86E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0495" name="Text Box 16">
            <a:extLst>
              <a:ext uri="{FF2B5EF4-FFF2-40B4-BE49-F238E27FC236}">
                <a16:creationId xmlns:a16="http://schemas.microsoft.com/office/drawing/2014/main" id="{FC9A2FE6-41E5-D9A9-31F7-C393A1316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6" name="Text Box 17">
            <a:extLst>
              <a:ext uri="{FF2B5EF4-FFF2-40B4-BE49-F238E27FC236}">
                <a16:creationId xmlns:a16="http://schemas.microsoft.com/office/drawing/2014/main" id="{167DBA15-9931-35DD-63A9-8DC309F0D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7" name="Text Box 18">
            <a:extLst>
              <a:ext uri="{FF2B5EF4-FFF2-40B4-BE49-F238E27FC236}">
                <a16:creationId xmlns:a16="http://schemas.microsoft.com/office/drawing/2014/main" id="{CC3519D6-40ED-0B68-BD82-C0092352CC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8" name="Text Box 19">
            <a:extLst>
              <a:ext uri="{FF2B5EF4-FFF2-40B4-BE49-F238E27FC236}">
                <a16:creationId xmlns:a16="http://schemas.microsoft.com/office/drawing/2014/main" id="{3ABDDAA3-93EF-3FEB-43CE-4099AB04C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499" name="Text Box 20">
            <a:extLst>
              <a:ext uri="{FF2B5EF4-FFF2-40B4-BE49-F238E27FC236}">
                <a16:creationId xmlns:a16="http://schemas.microsoft.com/office/drawing/2014/main" id="{ED28F6A3-804D-4324-B9A8-D2068FCA6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500" name="Text Box 21">
            <a:extLst>
              <a:ext uri="{FF2B5EF4-FFF2-40B4-BE49-F238E27FC236}">
                <a16:creationId xmlns:a16="http://schemas.microsoft.com/office/drawing/2014/main" id="{5D8C7B8B-19D4-6239-F52D-00AF2BABB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1" name="Text Box 22">
            <a:extLst>
              <a:ext uri="{FF2B5EF4-FFF2-40B4-BE49-F238E27FC236}">
                <a16:creationId xmlns:a16="http://schemas.microsoft.com/office/drawing/2014/main" id="{BEC5B88F-4EAD-4F60-8C74-631BA5B7D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2" name="Text Box 23">
            <a:extLst>
              <a:ext uri="{FF2B5EF4-FFF2-40B4-BE49-F238E27FC236}">
                <a16:creationId xmlns:a16="http://schemas.microsoft.com/office/drawing/2014/main" id="{5DB3BD91-F795-B2F5-6DB3-5D23E95D1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3" name="Text Box 24">
            <a:extLst>
              <a:ext uri="{FF2B5EF4-FFF2-40B4-BE49-F238E27FC236}">
                <a16:creationId xmlns:a16="http://schemas.microsoft.com/office/drawing/2014/main" id="{9A0CC2AF-DBC5-236C-927D-8FDC1D1B6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4" name="Text Box 25">
            <a:extLst>
              <a:ext uri="{FF2B5EF4-FFF2-40B4-BE49-F238E27FC236}">
                <a16:creationId xmlns:a16="http://schemas.microsoft.com/office/drawing/2014/main" id="{486151C9-56D8-2084-7D9E-34F5765A2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505" name="Text Box 26">
            <a:extLst>
              <a:ext uri="{FF2B5EF4-FFF2-40B4-BE49-F238E27FC236}">
                <a16:creationId xmlns:a16="http://schemas.microsoft.com/office/drawing/2014/main" id="{5C815282-7CF2-28DE-6EB4-12B6C7B5F7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6" name="Text Box 27">
            <a:extLst>
              <a:ext uri="{FF2B5EF4-FFF2-40B4-BE49-F238E27FC236}">
                <a16:creationId xmlns:a16="http://schemas.microsoft.com/office/drawing/2014/main" id="{DCE62050-AF42-C415-9DF3-EACF7072A6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7" name="Text Box 28">
            <a:extLst>
              <a:ext uri="{FF2B5EF4-FFF2-40B4-BE49-F238E27FC236}">
                <a16:creationId xmlns:a16="http://schemas.microsoft.com/office/drawing/2014/main" id="{92558EF8-DA5D-FC8D-E067-6763530C6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8" name="Text Box 29">
            <a:extLst>
              <a:ext uri="{FF2B5EF4-FFF2-40B4-BE49-F238E27FC236}">
                <a16:creationId xmlns:a16="http://schemas.microsoft.com/office/drawing/2014/main" id="{1FE99908-B303-1F37-581C-F9632D8813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09" name="Text Box 30">
            <a:extLst>
              <a:ext uri="{FF2B5EF4-FFF2-40B4-BE49-F238E27FC236}">
                <a16:creationId xmlns:a16="http://schemas.microsoft.com/office/drawing/2014/main" id="{99C2FAA8-45AF-F9FD-1699-9A36962919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0510" name="Text Box 31">
            <a:extLst>
              <a:ext uri="{FF2B5EF4-FFF2-40B4-BE49-F238E27FC236}">
                <a16:creationId xmlns:a16="http://schemas.microsoft.com/office/drawing/2014/main" id="{B4AA8923-65D0-25D8-900D-21B94557B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11" name="Text Box 32">
            <a:extLst>
              <a:ext uri="{FF2B5EF4-FFF2-40B4-BE49-F238E27FC236}">
                <a16:creationId xmlns:a16="http://schemas.microsoft.com/office/drawing/2014/main" id="{4735B396-981E-7428-EEEE-39CAD9220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12" name="Text Box 33">
            <a:extLst>
              <a:ext uri="{FF2B5EF4-FFF2-40B4-BE49-F238E27FC236}">
                <a16:creationId xmlns:a16="http://schemas.microsoft.com/office/drawing/2014/main" id="{E85D0725-B764-6C25-097F-DE71563A2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13" name="Text Box 34">
            <a:extLst>
              <a:ext uri="{FF2B5EF4-FFF2-40B4-BE49-F238E27FC236}">
                <a16:creationId xmlns:a16="http://schemas.microsoft.com/office/drawing/2014/main" id="{D7AB0D2E-312B-9BAC-25AA-163743D6F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0514" name="Oval 35">
            <a:extLst>
              <a:ext uri="{FF2B5EF4-FFF2-40B4-BE49-F238E27FC236}">
                <a16:creationId xmlns:a16="http://schemas.microsoft.com/office/drawing/2014/main" id="{37F58A18-CC16-C5CC-07F2-A820FED639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15" name="Oval 36">
            <a:extLst>
              <a:ext uri="{FF2B5EF4-FFF2-40B4-BE49-F238E27FC236}">
                <a16:creationId xmlns:a16="http://schemas.microsoft.com/office/drawing/2014/main" id="{768764F5-3451-917E-8241-FDACD96CF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16" name="Oval 37">
            <a:extLst>
              <a:ext uri="{FF2B5EF4-FFF2-40B4-BE49-F238E27FC236}">
                <a16:creationId xmlns:a16="http://schemas.microsoft.com/office/drawing/2014/main" id="{10B7C3F0-B164-1AD3-105E-F5FC8EDB81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17" name="Oval 38">
            <a:extLst>
              <a:ext uri="{FF2B5EF4-FFF2-40B4-BE49-F238E27FC236}">
                <a16:creationId xmlns:a16="http://schemas.microsoft.com/office/drawing/2014/main" id="{FAC7EC8E-EE1F-54EA-D2E2-D6606F5DE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18" name="Oval 39">
            <a:extLst>
              <a:ext uri="{FF2B5EF4-FFF2-40B4-BE49-F238E27FC236}">
                <a16:creationId xmlns:a16="http://schemas.microsoft.com/office/drawing/2014/main" id="{208612EF-C015-8C1D-63F1-301F9A0825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19" name="Oval 40">
            <a:extLst>
              <a:ext uri="{FF2B5EF4-FFF2-40B4-BE49-F238E27FC236}">
                <a16:creationId xmlns:a16="http://schemas.microsoft.com/office/drawing/2014/main" id="{2E4E931D-DC8E-4500-F66A-A7C8ADE55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0" name="Oval 41">
            <a:extLst>
              <a:ext uri="{FF2B5EF4-FFF2-40B4-BE49-F238E27FC236}">
                <a16:creationId xmlns:a16="http://schemas.microsoft.com/office/drawing/2014/main" id="{24E7D715-4FCD-7071-44BD-5100AB522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1" name="Oval 42">
            <a:extLst>
              <a:ext uri="{FF2B5EF4-FFF2-40B4-BE49-F238E27FC236}">
                <a16:creationId xmlns:a16="http://schemas.microsoft.com/office/drawing/2014/main" id="{BF853D83-FD1A-0E43-B8E5-6FB801BF4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2" name="Oval 43">
            <a:extLst>
              <a:ext uri="{FF2B5EF4-FFF2-40B4-BE49-F238E27FC236}">
                <a16:creationId xmlns:a16="http://schemas.microsoft.com/office/drawing/2014/main" id="{5837D87C-4129-EEB5-8DC4-D1877E53A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3" name="Oval 44">
            <a:extLst>
              <a:ext uri="{FF2B5EF4-FFF2-40B4-BE49-F238E27FC236}">
                <a16:creationId xmlns:a16="http://schemas.microsoft.com/office/drawing/2014/main" id="{B72B9CAD-713C-E758-4ACE-FF62F81CE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0524" name="Oval 45">
            <a:extLst>
              <a:ext uri="{FF2B5EF4-FFF2-40B4-BE49-F238E27FC236}">
                <a16:creationId xmlns:a16="http://schemas.microsoft.com/office/drawing/2014/main" id="{37CAB7F8-8898-107E-8A2B-10C848134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5" name="Oval 46">
            <a:extLst>
              <a:ext uri="{FF2B5EF4-FFF2-40B4-BE49-F238E27FC236}">
                <a16:creationId xmlns:a16="http://schemas.microsoft.com/office/drawing/2014/main" id="{998D841E-A1F7-4958-A0FE-F58BED469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6" name="Oval 47">
            <a:extLst>
              <a:ext uri="{FF2B5EF4-FFF2-40B4-BE49-F238E27FC236}">
                <a16:creationId xmlns:a16="http://schemas.microsoft.com/office/drawing/2014/main" id="{A6EF2CBD-1560-78DA-4D03-D290B9065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7" name="Oval 48">
            <a:extLst>
              <a:ext uri="{FF2B5EF4-FFF2-40B4-BE49-F238E27FC236}">
                <a16:creationId xmlns:a16="http://schemas.microsoft.com/office/drawing/2014/main" id="{52489507-A57C-EE94-5EE5-96F521E9A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8" name="Oval 49">
            <a:extLst>
              <a:ext uri="{FF2B5EF4-FFF2-40B4-BE49-F238E27FC236}">
                <a16:creationId xmlns:a16="http://schemas.microsoft.com/office/drawing/2014/main" id="{AD586F15-0318-075B-7EC2-699AFA399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0529" name="AutoShape 5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8D18F73-B703-11BB-D464-E89F8269C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8761B88-F85D-05D6-5C63-77950AD8A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07" name="AutoShape 3">
            <a:extLst>
              <a:ext uri="{FF2B5EF4-FFF2-40B4-BE49-F238E27FC236}">
                <a16:creationId xmlns:a16="http://schemas.microsoft.com/office/drawing/2014/main" id="{05B938AD-58DD-9DC4-E809-BA1A361CE4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08" name="AutoShape 4">
            <a:hlinkClick r:id="rId2" action="ppaction://hlinksldjump"/>
            <a:extLst>
              <a:ext uri="{FF2B5EF4-FFF2-40B4-BE49-F238E27FC236}">
                <a16:creationId xmlns:a16="http://schemas.microsoft.com/office/drawing/2014/main" id="{9176AC39-BB4A-8D66-24A5-366DB4B40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sz="1800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21509" name="AutoShape 5">
            <a:extLst>
              <a:ext uri="{FF2B5EF4-FFF2-40B4-BE49-F238E27FC236}">
                <a16:creationId xmlns:a16="http://schemas.microsoft.com/office/drawing/2014/main" id="{1F1D98F7-F43D-8E0C-D58A-2AE2298B6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10" name="AutoShape 6">
            <a:hlinkClick r:id="rId3" action="ppaction://hlinksldjump"/>
            <a:extLst>
              <a:ext uri="{FF2B5EF4-FFF2-40B4-BE49-F238E27FC236}">
                <a16:creationId xmlns:a16="http://schemas.microsoft.com/office/drawing/2014/main" id="{06120015-061D-EDCF-FB64-40263A954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26125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11" name="Line 7">
            <a:extLst>
              <a:ext uri="{FF2B5EF4-FFF2-40B4-BE49-F238E27FC236}">
                <a16:creationId xmlns:a16="http://schemas.microsoft.com/office/drawing/2014/main" id="{EF43D752-A500-1346-505E-EEC47E53E29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2" name="Line 8">
            <a:extLst>
              <a:ext uri="{FF2B5EF4-FFF2-40B4-BE49-F238E27FC236}">
                <a16:creationId xmlns:a16="http://schemas.microsoft.com/office/drawing/2014/main" id="{585C8C21-672C-9D8B-672A-AD037E4A1E6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3" name="Line 9">
            <a:extLst>
              <a:ext uri="{FF2B5EF4-FFF2-40B4-BE49-F238E27FC236}">
                <a16:creationId xmlns:a16="http://schemas.microsoft.com/office/drawing/2014/main" id="{31228626-A5C0-112E-2E42-23783A275A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4" name="Line 10">
            <a:extLst>
              <a:ext uri="{FF2B5EF4-FFF2-40B4-BE49-F238E27FC236}">
                <a16:creationId xmlns:a16="http://schemas.microsoft.com/office/drawing/2014/main" id="{5DD80962-0410-9FCE-C5B1-51E73B4D9A9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5" name="Line 11">
            <a:extLst>
              <a:ext uri="{FF2B5EF4-FFF2-40B4-BE49-F238E27FC236}">
                <a16:creationId xmlns:a16="http://schemas.microsoft.com/office/drawing/2014/main" id="{AA08149E-16BE-35A0-C14A-22D7DB6DFF0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6" name="Line 12">
            <a:extLst>
              <a:ext uri="{FF2B5EF4-FFF2-40B4-BE49-F238E27FC236}">
                <a16:creationId xmlns:a16="http://schemas.microsoft.com/office/drawing/2014/main" id="{807D9019-03F8-3E8F-3599-599CE9861E8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7" name="Rectangle 14">
            <a:extLst>
              <a:ext uri="{FF2B5EF4-FFF2-40B4-BE49-F238E27FC236}">
                <a16:creationId xmlns:a16="http://schemas.microsoft.com/office/drawing/2014/main" id="{861B9814-5BF9-9181-3C4A-B3B9FC028A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18" name="Rectangle 15">
            <a:extLst>
              <a:ext uri="{FF2B5EF4-FFF2-40B4-BE49-F238E27FC236}">
                <a16:creationId xmlns:a16="http://schemas.microsoft.com/office/drawing/2014/main" id="{E8694F1F-600C-29B4-BF04-E0E668303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6713" y="25415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19" name="Text Box 16">
            <a:extLst>
              <a:ext uri="{FF2B5EF4-FFF2-40B4-BE49-F238E27FC236}">
                <a16:creationId xmlns:a16="http://schemas.microsoft.com/office/drawing/2014/main" id="{08E84C6C-15EF-3E93-8386-A42BE65E0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1520" name="Text Box 17">
            <a:extLst>
              <a:ext uri="{FF2B5EF4-FFF2-40B4-BE49-F238E27FC236}">
                <a16:creationId xmlns:a16="http://schemas.microsoft.com/office/drawing/2014/main" id="{4D828CF0-13DB-1B81-A0D7-1FAE0676D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1" name="Text Box 18">
            <a:extLst>
              <a:ext uri="{FF2B5EF4-FFF2-40B4-BE49-F238E27FC236}">
                <a16:creationId xmlns:a16="http://schemas.microsoft.com/office/drawing/2014/main" id="{74646DED-D3A6-47EE-C016-E92074E44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2" name="Text Box 19">
            <a:extLst>
              <a:ext uri="{FF2B5EF4-FFF2-40B4-BE49-F238E27FC236}">
                <a16:creationId xmlns:a16="http://schemas.microsoft.com/office/drawing/2014/main" id="{77DDE9B2-CF17-A36E-F9AF-C8C6F08DF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3" name="Text Box 20">
            <a:extLst>
              <a:ext uri="{FF2B5EF4-FFF2-40B4-BE49-F238E27FC236}">
                <a16:creationId xmlns:a16="http://schemas.microsoft.com/office/drawing/2014/main" id="{93F141DF-0298-4F75-7BFE-6EE63348E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4" name="Text Box 21">
            <a:extLst>
              <a:ext uri="{FF2B5EF4-FFF2-40B4-BE49-F238E27FC236}">
                <a16:creationId xmlns:a16="http://schemas.microsoft.com/office/drawing/2014/main" id="{F43F7CEB-D2D9-6DFB-0721-6360E4E8E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1525" name="Text Box 22">
            <a:extLst>
              <a:ext uri="{FF2B5EF4-FFF2-40B4-BE49-F238E27FC236}">
                <a16:creationId xmlns:a16="http://schemas.microsoft.com/office/drawing/2014/main" id="{9B7ECA9F-06E3-854B-0901-6CD9123E19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275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6" name="Text Box 23">
            <a:extLst>
              <a:ext uri="{FF2B5EF4-FFF2-40B4-BE49-F238E27FC236}">
                <a16:creationId xmlns:a16="http://schemas.microsoft.com/office/drawing/2014/main" id="{B9782272-005D-8FB3-14D1-1E98370C4E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7" name="Text Box 24">
            <a:extLst>
              <a:ext uri="{FF2B5EF4-FFF2-40B4-BE49-F238E27FC236}">
                <a16:creationId xmlns:a16="http://schemas.microsoft.com/office/drawing/2014/main" id="{B2C94546-0119-FEC9-C9A6-4F11A0B86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8" name="Text Box 25">
            <a:extLst>
              <a:ext uri="{FF2B5EF4-FFF2-40B4-BE49-F238E27FC236}">
                <a16:creationId xmlns:a16="http://schemas.microsoft.com/office/drawing/2014/main" id="{8899006B-04C5-EFC3-38DF-B8F06F5EA1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29" name="Text Box 26">
            <a:extLst>
              <a:ext uri="{FF2B5EF4-FFF2-40B4-BE49-F238E27FC236}">
                <a16:creationId xmlns:a16="http://schemas.microsoft.com/office/drawing/2014/main" id="{949A7AF0-46F1-6195-AB07-BE0A953EF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1530" name="Text Box 27">
            <a:extLst>
              <a:ext uri="{FF2B5EF4-FFF2-40B4-BE49-F238E27FC236}">
                <a16:creationId xmlns:a16="http://schemas.microsoft.com/office/drawing/2014/main" id="{C4C5BA01-608D-95D9-3714-4EF0C379D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1" name="Text Box 28">
            <a:extLst>
              <a:ext uri="{FF2B5EF4-FFF2-40B4-BE49-F238E27FC236}">
                <a16:creationId xmlns:a16="http://schemas.microsoft.com/office/drawing/2014/main" id="{2F7F4B28-6B56-4CCD-14D7-4EB1F14E25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2" name="Text Box 29">
            <a:extLst>
              <a:ext uri="{FF2B5EF4-FFF2-40B4-BE49-F238E27FC236}">
                <a16:creationId xmlns:a16="http://schemas.microsoft.com/office/drawing/2014/main" id="{A62752F7-77AD-FB7D-A2FC-47CA2B92A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3" name="Text Box 30">
            <a:extLst>
              <a:ext uri="{FF2B5EF4-FFF2-40B4-BE49-F238E27FC236}">
                <a16:creationId xmlns:a16="http://schemas.microsoft.com/office/drawing/2014/main" id="{AF4752BA-B03A-3317-C695-6148A92BE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4" name="Text Box 31">
            <a:extLst>
              <a:ext uri="{FF2B5EF4-FFF2-40B4-BE49-F238E27FC236}">
                <a16:creationId xmlns:a16="http://schemas.microsoft.com/office/drawing/2014/main" id="{AFDAD0D7-80D6-3751-3D6F-83894B839A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8063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1535" name="Text Box 32">
            <a:extLst>
              <a:ext uri="{FF2B5EF4-FFF2-40B4-BE49-F238E27FC236}">
                <a16:creationId xmlns:a16="http://schemas.microsoft.com/office/drawing/2014/main" id="{41622448-0026-9546-5763-A2F81E924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6" name="Text Box 33">
            <a:extLst>
              <a:ext uri="{FF2B5EF4-FFF2-40B4-BE49-F238E27FC236}">
                <a16:creationId xmlns:a16="http://schemas.microsoft.com/office/drawing/2014/main" id="{8F9584D7-DB11-3C78-47D8-9FB38139D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7" name="Text Box 34">
            <a:extLst>
              <a:ext uri="{FF2B5EF4-FFF2-40B4-BE49-F238E27FC236}">
                <a16:creationId xmlns:a16="http://schemas.microsoft.com/office/drawing/2014/main" id="{1D4E6534-B450-EAB6-F16F-1B84C4464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8" name="Text Box 35">
            <a:extLst>
              <a:ext uri="{FF2B5EF4-FFF2-40B4-BE49-F238E27FC236}">
                <a16:creationId xmlns:a16="http://schemas.microsoft.com/office/drawing/2014/main" id="{47E08342-B06E-845F-1A89-FBC554F5F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39" name="Text Box 36">
            <a:extLst>
              <a:ext uri="{FF2B5EF4-FFF2-40B4-BE49-F238E27FC236}">
                <a16:creationId xmlns:a16="http://schemas.microsoft.com/office/drawing/2014/main" id="{C5B38A1B-D4C7-5066-E359-798828A97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468438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1540" name="Text Box 37">
            <a:extLst>
              <a:ext uri="{FF2B5EF4-FFF2-40B4-BE49-F238E27FC236}">
                <a16:creationId xmlns:a16="http://schemas.microsoft.com/office/drawing/2014/main" id="{90AA42D1-A094-57D9-9567-DA84AB250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8088" y="1830388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1" name="Text Box 38">
            <a:extLst>
              <a:ext uri="{FF2B5EF4-FFF2-40B4-BE49-F238E27FC236}">
                <a16:creationId xmlns:a16="http://schemas.microsoft.com/office/drawing/2014/main" id="{745BF86E-7165-41E9-AE06-40FD66FF1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2" name="Text Box 39">
            <a:extLst>
              <a:ext uri="{FF2B5EF4-FFF2-40B4-BE49-F238E27FC236}">
                <a16:creationId xmlns:a16="http://schemas.microsoft.com/office/drawing/2014/main" id="{E3CA8164-4EEE-4D9E-E7EA-618AB2789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3" name="Text Box 40">
            <a:extLst>
              <a:ext uri="{FF2B5EF4-FFF2-40B4-BE49-F238E27FC236}">
                <a16:creationId xmlns:a16="http://schemas.microsoft.com/office/drawing/2014/main" id="{73A7C848-D6C1-988F-8903-E43A2555E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4" name="Text Box 41">
            <a:extLst>
              <a:ext uri="{FF2B5EF4-FFF2-40B4-BE49-F238E27FC236}">
                <a16:creationId xmlns:a16="http://schemas.microsoft.com/office/drawing/2014/main" id="{5594351B-445A-78A8-7436-60F770884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1545" name="Text Box 42">
            <a:extLst>
              <a:ext uri="{FF2B5EF4-FFF2-40B4-BE49-F238E27FC236}">
                <a16:creationId xmlns:a16="http://schemas.microsoft.com/office/drawing/2014/main" id="{42F010E1-65C7-E9F9-181A-408CF82E74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6" name="Text Box 43">
            <a:extLst>
              <a:ext uri="{FF2B5EF4-FFF2-40B4-BE49-F238E27FC236}">
                <a16:creationId xmlns:a16="http://schemas.microsoft.com/office/drawing/2014/main" id="{F5C9E7C6-252A-AE7B-CA63-0C33DB9A1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7" name="Text Box 44">
            <a:extLst>
              <a:ext uri="{FF2B5EF4-FFF2-40B4-BE49-F238E27FC236}">
                <a16:creationId xmlns:a16="http://schemas.microsoft.com/office/drawing/2014/main" id="{3BC7D8DC-ECF7-2EF8-B811-23DA34069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8" name="Text Box 45">
            <a:extLst>
              <a:ext uri="{FF2B5EF4-FFF2-40B4-BE49-F238E27FC236}">
                <a16:creationId xmlns:a16="http://schemas.microsoft.com/office/drawing/2014/main" id="{55B2A585-0701-FB2A-6F25-9E14799BBD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1549" name="Oval 46">
            <a:extLst>
              <a:ext uri="{FF2B5EF4-FFF2-40B4-BE49-F238E27FC236}">
                <a16:creationId xmlns:a16="http://schemas.microsoft.com/office/drawing/2014/main" id="{2E3A5D79-E72B-9065-5908-7B37A93F4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0" name="Oval 47">
            <a:extLst>
              <a:ext uri="{FF2B5EF4-FFF2-40B4-BE49-F238E27FC236}">
                <a16:creationId xmlns:a16="http://schemas.microsoft.com/office/drawing/2014/main" id="{4EB6D424-7B71-C9D1-3B19-65013418F0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1" name="Oval 48">
            <a:extLst>
              <a:ext uri="{FF2B5EF4-FFF2-40B4-BE49-F238E27FC236}">
                <a16:creationId xmlns:a16="http://schemas.microsoft.com/office/drawing/2014/main" id="{DEE769EE-6659-7F1B-A886-FAC65E545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2" name="Oval 49">
            <a:extLst>
              <a:ext uri="{FF2B5EF4-FFF2-40B4-BE49-F238E27FC236}">
                <a16:creationId xmlns:a16="http://schemas.microsoft.com/office/drawing/2014/main" id="{81149787-B947-80F0-A809-6EB5012568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3" name="Oval 50">
            <a:extLst>
              <a:ext uri="{FF2B5EF4-FFF2-40B4-BE49-F238E27FC236}">
                <a16:creationId xmlns:a16="http://schemas.microsoft.com/office/drawing/2014/main" id="{024868B9-3EF4-D8C4-BF9A-7E78E70AAC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4" name="Oval 51">
            <a:extLst>
              <a:ext uri="{FF2B5EF4-FFF2-40B4-BE49-F238E27FC236}">
                <a16:creationId xmlns:a16="http://schemas.microsoft.com/office/drawing/2014/main" id="{7649CCF4-D874-3D0F-9EE3-AA9B1AAF4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5" name="Oval 52">
            <a:extLst>
              <a:ext uri="{FF2B5EF4-FFF2-40B4-BE49-F238E27FC236}">
                <a16:creationId xmlns:a16="http://schemas.microsoft.com/office/drawing/2014/main" id="{B2BAE730-8A4E-BBB0-4332-CA4224153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6" name="Oval 53">
            <a:extLst>
              <a:ext uri="{FF2B5EF4-FFF2-40B4-BE49-F238E27FC236}">
                <a16:creationId xmlns:a16="http://schemas.microsoft.com/office/drawing/2014/main" id="{076105AB-8C65-250D-0980-959252765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7" name="Oval 54">
            <a:extLst>
              <a:ext uri="{FF2B5EF4-FFF2-40B4-BE49-F238E27FC236}">
                <a16:creationId xmlns:a16="http://schemas.microsoft.com/office/drawing/2014/main" id="{AB2F212C-6BA1-553E-CA09-460898BE9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8" name="Oval 55">
            <a:extLst>
              <a:ext uri="{FF2B5EF4-FFF2-40B4-BE49-F238E27FC236}">
                <a16:creationId xmlns:a16="http://schemas.microsoft.com/office/drawing/2014/main" id="{C80484BB-5994-E4E9-C990-D6B8B2F17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1559" name="Oval 56">
            <a:extLst>
              <a:ext uri="{FF2B5EF4-FFF2-40B4-BE49-F238E27FC236}">
                <a16:creationId xmlns:a16="http://schemas.microsoft.com/office/drawing/2014/main" id="{1D7FB9AA-4F84-29A4-5C67-49AE99DC61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60" name="Oval 57">
            <a:extLst>
              <a:ext uri="{FF2B5EF4-FFF2-40B4-BE49-F238E27FC236}">
                <a16:creationId xmlns:a16="http://schemas.microsoft.com/office/drawing/2014/main" id="{37FC74FA-57D4-4A3F-4061-5305BCDB1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61" name="Oval 58">
            <a:extLst>
              <a:ext uri="{FF2B5EF4-FFF2-40B4-BE49-F238E27FC236}">
                <a16:creationId xmlns:a16="http://schemas.microsoft.com/office/drawing/2014/main" id="{7F67261F-D3A7-4333-5ADA-625A8D96A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62" name="Oval 59">
            <a:extLst>
              <a:ext uri="{FF2B5EF4-FFF2-40B4-BE49-F238E27FC236}">
                <a16:creationId xmlns:a16="http://schemas.microsoft.com/office/drawing/2014/main" id="{F979B1AA-FFBD-42E5-C3D6-1C38000A7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63" name="Oval 60">
            <a:extLst>
              <a:ext uri="{FF2B5EF4-FFF2-40B4-BE49-F238E27FC236}">
                <a16:creationId xmlns:a16="http://schemas.microsoft.com/office/drawing/2014/main" id="{16D1D761-2606-9889-2DD9-9465EF024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64" name="AutoShape 67">
            <a:extLst>
              <a:ext uri="{FF2B5EF4-FFF2-40B4-BE49-F238E27FC236}">
                <a16:creationId xmlns:a16="http://schemas.microsoft.com/office/drawing/2014/main" id="{5C844F62-7E10-2ED1-6CB7-B056D3C67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58913"/>
            <a:ext cx="6481763" cy="1019175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אֵיזֶה מִּין מֵאַרְבַּעַת הַמִּינִים </a:t>
            </a:r>
          </a:p>
          <a:p>
            <a:pPr algn="ctr" rtl="1"/>
            <a:r>
              <a:rPr lang="he-IL" altLang="en-US" b="1"/>
              <a:t>מַזְכִּירִים בַּבְּרָכָה שֶׁל אַרְבַּעַת הַמִּינִים?</a:t>
            </a:r>
            <a:endParaRPr lang="en-US" altLang="en-US" b="1"/>
          </a:p>
        </p:txBody>
      </p:sp>
      <p:sp>
        <p:nvSpPr>
          <p:cNvPr id="21565" name="Text Box 69">
            <a:hlinkClick r:id="rId3" action="ppaction://hlinksldjump"/>
            <a:extLst>
              <a:ext uri="{FF2B5EF4-FFF2-40B4-BE49-F238E27FC236}">
                <a16:creationId xmlns:a16="http://schemas.microsoft.com/office/drawing/2014/main" id="{2BD69F7B-4206-8F41-D545-5349626F9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750" y="5965825"/>
            <a:ext cx="2989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ערבה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1566" name="Text Box 70">
            <a:hlinkClick r:id="rId3" action="ppaction://hlinksldjump"/>
            <a:extLst>
              <a:ext uri="{FF2B5EF4-FFF2-40B4-BE49-F238E27FC236}">
                <a16:creationId xmlns:a16="http://schemas.microsoft.com/office/drawing/2014/main" id="{DADF8DB6-8EEF-F53D-E3B2-8D43C0E57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000" y="4935538"/>
            <a:ext cx="3340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הדס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1567" name="Text Box 71">
            <a:hlinkClick r:id="rId3" action="ppaction://hlinksldjump"/>
            <a:extLst>
              <a:ext uri="{FF2B5EF4-FFF2-40B4-BE49-F238E27FC236}">
                <a16:creationId xmlns:a16="http://schemas.microsoft.com/office/drawing/2014/main" id="{5399487A-FA99-815C-9996-EEB074F3B1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0300" y="5884863"/>
            <a:ext cx="36877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2800" b="1">
                <a:solidFill>
                  <a:srgbClr val="FFCC00"/>
                </a:solidFill>
              </a:rPr>
              <a:t>ב</a:t>
            </a:r>
            <a:r>
              <a:rPr lang="he-IL" altLang="en-US" sz="2000" b="1">
                <a:solidFill>
                  <a:srgbClr val="FFCC00"/>
                </a:solidFill>
                <a:latin typeface="Arial" panose="020B0604020202020204" pitchFamily="34" charset="0"/>
              </a:rPr>
              <a:t>. </a:t>
            </a: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אתרוג</a:t>
            </a:r>
            <a:endParaRPr lang="en-US" altLang="en-US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21568" name="Text Box 72">
            <a:hlinkClick r:id="rId2" action="ppaction://hlinksldjump"/>
            <a:extLst>
              <a:ext uri="{FF2B5EF4-FFF2-40B4-BE49-F238E27FC236}">
                <a16:creationId xmlns:a16="http://schemas.microsoft.com/office/drawing/2014/main" id="{67D917D7-AD62-661E-06D8-A103F2B591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313" y="4937125"/>
            <a:ext cx="3427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לולב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1569" name="Oval 73">
            <a:extLst>
              <a:ext uri="{FF2B5EF4-FFF2-40B4-BE49-F238E27FC236}">
                <a16:creationId xmlns:a16="http://schemas.microsoft.com/office/drawing/2014/main" id="{0E6F4F45-6187-5E76-B49A-D6444592C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9624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70" name="Text Box 74">
            <a:extLst>
              <a:ext uri="{FF2B5EF4-FFF2-40B4-BE49-F238E27FC236}">
                <a16:creationId xmlns:a16="http://schemas.microsoft.com/office/drawing/2014/main" id="{3D7F6B58-A88C-A824-FEE7-A4198C8F4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" y="4119563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bg1"/>
                </a:solidFill>
                <a:latin typeface="Arial" panose="020B0604020202020204" pitchFamily="34" charset="0"/>
              </a:rPr>
              <a:t>50:50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1571" name="Oval 7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65B9503-72E1-C399-972C-1E2E6FBE0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350" y="3924300"/>
            <a:ext cx="1333500" cy="7429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CEE8C037-E897-0406-CE6C-149804FA8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31" name="AutoShape 3">
            <a:extLst>
              <a:ext uri="{FF2B5EF4-FFF2-40B4-BE49-F238E27FC236}">
                <a16:creationId xmlns:a16="http://schemas.microsoft.com/office/drawing/2014/main" id="{54C9F853-DD8B-7E67-A8EA-C32409E87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3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2CF0A8E1-C97C-ECDC-8DBC-4F011C45E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sz="1800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22533" name="AutoShape 5">
            <a:extLst>
              <a:ext uri="{FF2B5EF4-FFF2-40B4-BE49-F238E27FC236}">
                <a16:creationId xmlns:a16="http://schemas.microsoft.com/office/drawing/2014/main" id="{72CCECA4-6FAA-ADF9-01AF-82722157E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34" name="AutoShape 6">
            <a:extLst>
              <a:ext uri="{FF2B5EF4-FFF2-40B4-BE49-F238E27FC236}">
                <a16:creationId xmlns:a16="http://schemas.microsoft.com/office/drawing/2014/main" id="{BD015F76-9D31-2C89-1BB5-168FE15CF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26125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ב. אתרוג</a:t>
            </a:r>
            <a:endParaRPr lang="en-US" altLang="en-US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22535" name="Line 7">
            <a:extLst>
              <a:ext uri="{FF2B5EF4-FFF2-40B4-BE49-F238E27FC236}">
                <a16:creationId xmlns:a16="http://schemas.microsoft.com/office/drawing/2014/main" id="{82C62CF9-A764-954B-DB26-57C1760712B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6" name="Line 8">
            <a:extLst>
              <a:ext uri="{FF2B5EF4-FFF2-40B4-BE49-F238E27FC236}">
                <a16:creationId xmlns:a16="http://schemas.microsoft.com/office/drawing/2014/main" id="{A60E73F6-4F4D-BC5D-DA55-62E2DC57F6E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7" name="Line 11">
            <a:extLst>
              <a:ext uri="{FF2B5EF4-FFF2-40B4-BE49-F238E27FC236}">
                <a16:creationId xmlns:a16="http://schemas.microsoft.com/office/drawing/2014/main" id="{6CCE2C24-DFAD-2BBB-D26B-2397F8B68F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8" name="Line 12">
            <a:extLst>
              <a:ext uri="{FF2B5EF4-FFF2-40B4-BE49-F238E27FC236}">
                <a16:creationId xmlns:a16="http://schemas.microsoft.com/office/drawing/2014/main" id="{A170E889-CB7E-1849-8006-97841737AD1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9" name="Rectangle 14">
            <a:extLst>
              <a:ext uri="{FF2B5EF4-FFF2-40B4-BE49-F238E27FC236}">
                <a16:creationId xmlns:a16="http://schemas.microsoft.com/office/drawing/2014/main" id="{1B08B9FC-9E68-59EC-B465-6000006A4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40" name="Rectangle 15">
            <a:extLst>
              <a:ext uri="{FF2B5EF4-FFF2-40B4-BE49-F238E27FC236}">
                <a16:creationId xmlns:a16="http://schemas.microsoft.com/office/drawing/2014/main" id="{23AC73E4-E8D0-4A3C-821A-79DD12F7C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252730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41" name="Text Box 16">
            <a:extLst>
              <a:ext uri="{FF2B5EF4-FFF2-40B4-BE49-F238E27FC236}">
                <a16:creationId xmlns:a16="http://schemas.microsoft.com/office/drawing/2014/main" id="{423D1855-CEBC-5BFB-C1D2-64AA51377B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2542" name="Text Box 17">
            <a:extLst>
              <a:ext uri="{FF2B5EF4-FFF2-40B4-BE49-F238E27FC236}">
                <a16:creationId xmlns:a16="http://schemas.microsoft.com/office/drawing/2014/main" id="{1D00E93F-88E5-5610-70D9-3CA50382B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43" name="Text Box 18">
            <a:extLst>
              <a:ext uri="{FF2B5EF4-FFF2-40B4-BE49-F238E27FC236}">
                <a16:creationId xmlns:a16="http://schemas.microsoft.com/office/drawing/2014/main" id="{28D22D18-36C6-042F-B4C8-BAD89E3F55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44" name="Text Box 19">
            <a:extLst>
              <a:ext uri="{FF2B5EF4-FFF2-40B4-BE49-F238E27FC236}">
                <a16:creationId xmlns:a16="http://schemas.microsoft.com/office/drawing/2014/main" id="{35CDD89E-8DF6-EA65-BFCA-CC2BB0E6C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45" name="Text Box 20">
            <a:extLst>
              <a:ext uri="{FF2B5EF4-FFF2-40B4-BE49-F238E27FC236}">
                <a16:creationId xmlns:a16="http://schemas.microsoft.com/office/drawing/2014/main" id="{3CA29DD7-4594-2507-47BE-0F889E915A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46" name="Text Box 21">
            <a:extLst>
              <a:ext uri="{FF2B5EF4-FFF2-40B4-BE49-F238E27FC236}">
                <a16:creationId xmlns:a16="http://schemas.microsoft.com/office/drawing/2014/main" id="{BFE8D570-BD81-DDCB-4DF9-0E56C210F2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2547" name="Text Box 22">
            <a:extLst>
              <a:ext uri="{FF2B5EF4-FFF2-40B4-BE49-F238E27FC236}">
                <a16:creationId xmlns:a16="http://schemas.microsoft.com/office/drawing/2014/main" id="{F2ACDFCE-2E50-9A65-4683-F0ACF4AF1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48" name="Text Box 23">
            <a:extLst>
              <a:ext uri="{FF2B5EF4-FFF2-40B4-BE49-F238E27FC236}">
                <a16:creationId xmlns:a16="http://schemas.microsoft.com/office/drawing/2014/main" id="{B72F7204-E3F4-A9E3-E71A-881D4B557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49" name="Text Box 24">
            <a:extLst>
              <a:ext uri="{FF2B5EF4-FFF2-40B4-BE49-F238E27FC236}">
                <a16:creationId xmlns:a16="http://schemas.microsoft.com/office/drawing/2014/main" id="{A7E21B22-02F9-F09F-64D7-311003CCB8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0" name="Text Box 25">
            <a:extLst>
              <a:ext uri="{FF2B5EF4-FFF2-40B4-BE49-F238E27FC236}">
                <a16:creationId xmlns:a16="http://schemas.microsoft.com/office/drawing/2014/main" id="{3BAE8573-8640-1633-F3A9-6A65BC79D6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1" name="Text Box 26">
            <a:extLst>
              <a:ext uri="{FF2B5EF4-FFF2-40B4-BE49-F238E27FC236}">
                <a16:creationId xmlns:a16="http://schemas.microsoft.com/office/drawing/2014/main" id="{401BA2A8-83F7-29A5-2C64-1944D7720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2552" name="Text Box 27">
            <a:extLst>
              <a:ext uri="{FF2B5EF4-FFF2-40B4-BE49-F238E27FC236}">
                <a16:creationId xmlns:a16="http://schemas.microsoft.com/office/drawing/2014/main" id="{8AA67874-05F2-6AE5-5986-E162135BC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3" name="Text Box 28">
            <a:extLst>
              <a:ext uri="{FF2B5EF4-FFF2-40B4-BE49-F238E27FC236}">
                <a16:creationId xmlns:a16="http://schemas.microsoft.com/office/drawing/2014/main" id="{BC6DA462-11EE-D9B8-9AFC-25B0F7E7B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4" name="Text Box 29">
            <a:extLst>
              <a:ext uri="{FF2B5EF4-FFF2-40B4-BE49-F238E27FC236}">
                <a16:creationId xmlns:a16="http://schemas.microsoft.com/office/drawing/2014/main" id="{7BE66789-4E33-2A7B-04DC-945586EE5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5" name="Text Box 30">
            <a:extLst>
              <a:ext uri="{FF2B5EF4-FFF2-40B4-BE49-F238E27FC236}">
                <a16:creationId xmlns:a16="http://schemas.microsoft.com/office/drawing/2014/main" id="{45D37930-66AF-81F0-79F4-E07C77750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6" name="Text Box 31">
            <a:extLst>
              <a:ext uri="{FF2B5EF4-FFF2-40B4-BE49-F238E27FC236}">
                <a16:creationId xmlns:a16="http://schemas.microsoft.com/office/drawing/2014/main" id="{4CDE345D-1AB9-0B74-94D0-DAF10F628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2557" name="Text Box 32">
            <a:extLst>
              <a:ext uri="{FF2B5EF4-FFF2-40B4-BE49-F238E27FC236}">
                <a16:creationId xmlns:a16="http://schemas.microsoft.com/office/drawing/2014/main" id="{11642843-C062-A751-B20F-35E66D76B3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8" name="Text Box 33">
            <a:extLst>
              <a:ext uri="{FF2B5EF4-FFF2-40B4-BE49-F238E27FC236}">
                <a16:creationId xmlns:a16="http://schemas.microsoft.com/office/drawing/2014/main" id="{2F68BABC-5160-DAD6-845B-464D9A783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59" name="Text Box 34">
            <a:extLst>
              <a:ext uri="{FF2B5EF4-FFF2-40B4-BE49-F238E27FC236}">
                <a16:creationId xmlns:a16="http://schemas.microsoft.com/office/drawing/2014/main" id="{76D16A43-653F-6AAD-59AD-2B476726F1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0" name="Text Box 35">
            <a:extLst>
              <a:ext uri="{FF2B5EF4-FFF2-40B4-BE49-F238E27FC236}">
                <a16:creationId xmlns:a16="http://schemas.microsoft.com/office/drawing/2014/main" id="{1A06605D-B27B-B235-F75E-642C2EB21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1" name="Text Box 36">
            <a:extLst>
              <a:ext uri="{FF2B5EF4-FFF2-40B4-BE49-F238E27FC236}">
                <a16:creationId xmlns:a16="http://schemas.microsoft.com/office/drawing/2014/main" id="{E00A8A5A-5A1E-7859-A8EC-4681D8EAF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2562" name="Text Box 37">
            <a:extLst>
              <a:ext uri="{FF2B5EF4-FFF2-40B4-BE49-F238E27FC236}">
                <a16:creationId xmlns:a16="http://schemas.microsoft.com/office/drawing/2014/main" id="{AEC42AC9-BCA8-B323-3BEF-9BCAD42FAE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3" name="Text Box 38">
            <a:extLst>
              <a:ext uri="{FF2B5EF4-FFF2-40B4-BE49-F238E27FC236}">
                <a16:creationId xmlns:a16="http://schemas.microsoft.com/office/drawing/2014/main" id="{BBDCB483-1E31-2883-6F9D-168643324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4" name="Text Box 39">
            <a:extLst>
              <a:ext uri="{FF2B5EF4-FFF2-40B4-BE49-F238E27FC236}">
                <a16:creationId xmlns:a16="http://schemas.microsoft.com/office/drawing/2014/main" id="{FE2890D3-ED11-3820-1EA9-7AB7B036E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5" name="Text Box 40">
            <a:extLst>
              <a:ext uri="{FF2B5EF4-FFF2-40B4-BE49-F238E27FC236}">
                <a16:creationId xmlns:a16="http://schemas.microsoft.com/office/drawing/2014/main" id="{87E161DD-82C2-F7A9-2640-C5E6E09FA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6" name="Text Box 41">
            <a:extLst>
              <a:ext uri="{FF2B5EF4-FFF2-40B4-BE49-F238E27FC236}">
                <a16:creationId xmlns:a16="http://schemas.microsoft.com/office/drawing/2014/main" id="{0D655DB2-84A3-7405-A31D-38D9DD7A24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2567" name="Text Box 42">
            <a:extLst>
              <a:ext uri="{FF2B5EF4-FFF2-40B4-BE49-F238E27FC236}">
                <a16:creationId xmlns:a16="http://schemas.microsoft.com/office/drawing/2014/main" id="{5FE2D3A4-EDB8-50BC-B5C7-9DF45A6F2F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8" name="Text Box 43">
            <a:extLst>
              <a:ext uri="{FF2B5EF4-FFF2-40B4-BE49-F238E27FC236}">
                <a16:creationId xmlns:a16="http://schemas.microsoft.com/office/drawing/2014/main" id="{2EFE2C5F-6242-B87E-309C-39D610FEEF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69" name="Text Box 44">
            <a:extLst>
              <a:ext uri="{FF2B5EF4-FFF2-40B4-BE49-F238E27FC236}">
                <a16:creationId xmlns:a16="http://schemas.microsoft.com/office/drawing/2014/main" id="{9A12372A-BD9F-9FAC-E919-8765E81680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70" name="Text Box 45">
            <a:extLst>
              <a:ext uri="{FF2B5EF4-FFF2-40B4-BE49-F238E27FC236}">
                <a16:creationId xmlns:a16="http://schemas.microsoft.com/office/drawing/2014/main" id="{B7E3BFFF-7855-2234-EF5F-D8FD7C78B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2571" name="Oval 46">
            <a:extLst>
              <a:ext uri="{FF2B5EF4-FFF2-40B4-BE49-F238E27FC236}">
                <a16:creationId xmlns:a16="http://schemas.microsoft.com/office/drawing/2014/main" id="{26957E6A-14A9-2E98-F00C-F03B23BE8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2" name="Oval 47">
            <a:extLst>
              <a:ext uri="{FF2B5EF4-FFF2-40B4-BE49-F238E27FC236}">
                <a16:creationId xmlns:a16="http://schemas.microsoft.com/office/drawing/2014/main" id="{50D05E4F-1703-CE26-5E19-962207891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3" name="Oval 48">
            <a:extLst>
              <a:ext uri="{FF2B5EF4-FFF2-40B4-BE49-F238E27FC236}">
                <a16:creationId xmlns:a16="http://schemas.microsoft.com/office/drawing/2014/main" id="{C96679E2-4EDD-1803-3793-8E9C5375F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4" name="Oval 49">
            <a:extLst>
              <a:ext uri="{FF2B5EF4-FFF2-40B4-BE49-F238E27FC236}">
                <a16:creationId xmlns:a16="http://schemas.microsoft.com/office/drawing/2014/main" id="{D72B18A1-C3FF-CECB-0BEF-274366153C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5" name="Oval 50">
            <a:extLst>
              <a:ext uri="{FF2B5EF4-FFF2-40B4-BE49-F238E27FC236}">
                <a16:creationId xmlns:a16="http://schemas.microsoft.com/office/drawing/2014/main" id="{60C0506F-3660-6915-AB6A-2468738BD7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6" name="Oval 51">
            <a:extLst>
              <a:ext uri="{FF2B5EF4-FFF2-40B4-BE49-F238E27FC236}">
                <a16:creationId xmlns:a16="http://schemas.microsoft.com/office/drawing/2014/main" id="{2E6E1280-9E74-0366-00FF-980AA9998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7" name="Oval 52">
            <a:extLst>
              <a:ext uri="{FF2B5EF4-FFF2-40B4-BE49-F238E27FC236}">
                <a16:creationId xmlns:a16="http://schemas.microsoft.com/office/drawing/2014/main" id="{F8B5474E-4E05-9065-20EB-6BA2800D5E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8" name="Oval 53">
            <a:extLst>
              <a:ext uri="{FF2B5EF4-FFF2-40B4-BE49-F238E27FC236}">
                <a16:creationId xmlns:a16="http://schemas.microsoft.com/office/drawing/2014/main" id="{8BD719C9-530F-E92B-14C2-4AAE565B1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79" name="Oval 54">
            <a:extLst>
              <a:ext uri="{FF2B5EF4-FFF2-40B4-BE49-F238E27FC236}">
                <a16:creationId xmlns:a16="http://schemas.microsoft.com/office/drawing/2014/main" id="{D5F817D3-C3D3-CA4C-B877-F320C17A1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80" name="Oval 55">
            <a:extLst>
              <a:ext uri="{FF2B5EF4-FFF2-40B4-BE49-F238E27FC236}">
                <a16:creationId xmlns:a16="http://schemas.microsoft.com/office/drawing/2014/main" id="{6214945C-4B77-33B6-F41F-A5B26A79F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2581" name="Oval 56">
            <a:extLst>
              <a:ext uri="{FF2B5EF4-FFF2-40B4-BE49-F238E27FC236}">
                <a16:creationId xmlns:a16="http://schemas.microsoft.com/office/drawing/2014/main" id="{6890CFE7-6FAB-AD69-4251-D9E13D840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82" name="Oval 57">
            <a:extLst>
              <a:ext uri="{FF2B5EF4-FFF2-40B4-BE49-F238E27FC236}">
                <a16:creationId xmlns:a16="http://schemas.microsoft.com/office/drawing/2014/main" id="{E82676E8-545F-9D8E-ABA9-6509B88E78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83" name="Oval 58">
            <a:extLst>
              <a:ext uri="{FF2B5EF4-FFF2-40B4-BE49-F238E27FC236}">
                <a16:creationId xmlns:a16="http://schemas.microsoft.com/office/drawing/2014/main" id="{F490087E-2C60-AAB1-B484-5DD074D9C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84" name="Oval 59">
            <a:extLst>
              <a:ext uri="{FF2B5EF4-FFF2-40B4-BE49-F238E27FC236}">
                <a16:creationId xmlns:a16="http://schemas.microsoft.com/office/drawing/2014/main" id="{F1FD3986-32DD-FE94-CD3E-A4A3E343E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585" name="Oval 60">
            <a:extLst>
              <a:ext uri="{FF2B5EF4-FFF2-40B4-BE49-F238E27FC236}">
                <a16:creationId xmlns:a16="http://schemas.microsoft.com/office/drawing/2014/main" id="{0FBC7E1A-D3DD-AEEA-E691-BCA17C969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9699" name="AutoShape 67">
            <a:extLst>
              <a:ext uri="{FF2B5EF4-FFF2-40B4-BE49-F238E27FC236}">
                <a16:creationId xmlns:a16="http://schemas.microsoft.com/office/drawing/2014/main" id="{5130E3CB-56B3-125A-EEFD-1B63B4251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65288"/>
            <a:ext cx="6494463" cy="12700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sz="2000" b="1">
              <a:latin typeface="Arial" panose="020B0604020202020204" pitchFamily="34" charset="0"/>
            </a:endParaRPr>
          </a:p>
        </p:txBody>
      </p:sp>
      <p:sp>
        <p:nvSpPr>
          <p:cNvPr id="22587" name="Text Box 68">
            <a:extLst>
              <a:ext uri="{FF2B5EF4-FFF2-40B4-BE49-F238E27FC236}">
                <a16:creationId xmlns:a16="http://schemas.microsoft.com/office/drawing/2014/main" id="{B6E46110-BA6C-49FD-2224-F04A7C44BD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1841500"/>
            <a:ext cx="59436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b="1"/>
              <a:t>אֵיזֶה מִּין מֵאַרְבַּעַת הַמִּינִים </a:t>
            </a:r>
          </a:p>
          <a:p>
            <a:pPr algn="ctr"/>
            <a:r>
              <a:rPr lang="he-IL" altLang="en-US" b="1"/>
              <a:t>מַזְכִּירִים בַּבְּרָכָה שֶׁל אַרְבַּעַת הַמִּינִים?</a:t>
            </a:r>
            <a:endParaRPr lang="en-US" altLang="en-US" b="1"/>
          </a:p>
          <a:p>
            <a:pPr algn="ctr"/>
            <a:endParaRPr lang="en-US" altLang="en-US" b="1"/>
          </a:p>
        </p:txBody>
      </p:sp>
      <p:sp>
        <p:nvSpPr>
          <p:cNvPr id="69704" name="Text Box 72">
            <a:hlinkClick r:id="rId4" action="ppaction://hlinksldjump"/>
            <a:extLst>
              <a:ext uri="{FF2B5EF4-FFF2-40B4-BE49-F238E27FC236}">
                <a16:creationId xmlns:a16="http://schemas.microsoft.com/office/drawing/2014/main" id="{F86FD19C-91CB-FEC1-2C7F-4990AEA11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0163" y="4837113"/>
            <a:ext cx="3427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</a:t>
            </a:r>
            <a:r>
              <a:rPr lang="he-IL" altLang="en-US" sz="1800" b="1">
                <a:solidFill>
                  <a:srgbClr val="FFCC00"/>
                </a:solidFill>
                <a:latin typeface="Arial" panose="020B0604020202020204" pitchFamily="34" charset="0"/>
              </a:rPr>
              <a:t>. </a:t>
            </a:r>
            <a:r>
              <a:rPr lang="he-IL" altLang="en-US" b="1">
                <a:solidFill>
                  <a:srgbClr val="FFCC00"/>
                </a:solidFill>
              </a:rPr>
              <a:t>לולב</a:t>
            </a:r>
            <a:endParaRPr lang="en-US" altLang="en-US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99" grpId="0" animBg="1" autoUpdateAnimBg="0"/>
      <p:bldP spid="6970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>
            <a:extLst>
              <a:ext uri="{FF2B5EF4-FFF2-40B4-BE49-F238E27FC236}">
                <a16:creationId xmlns:a16="http://schemas.microsoft.com/office/drawing/2014/main" id="{31F223F2-F750-5D0A-DDC4-2F4E7CCA5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1555" name="Rectangle 51">
            <a:extLst>
              <a:ext uri="{FF2B5EF4-FFF2-40B4-BE49-F238E27FC236}">
                <a16:creationId xmlns:a16="http://schemas.microsoft.com/office/drawing/2014/main" id="{754BC747-3FC9-9725-F6B5-AD0263BA0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333851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56" name="Text Box 5">
            <a:extLst>
              <a:ext uri="{FF2B5EF4-FFF2-40B4-BE49-F238E27FC236}">
                <a16:creationId xmlns:a16="http://schemas.microsoft.com/office/drawing/2014/main" id="{C7E72FD6-AB51-9305-1601-A04B83BAE1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3557" name="Text Box 6">
            <a:extLst>
              <a:ext uri="{FF2B5EF4-FFF2-40B4-BE49-F238E27FC236}">
                <a16:creationId xmlns:a16="http://schemas.microsoft.com/office/drawing/2014/main" id="{E89787C1-805B-3A80-21DD-676AFE1FF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58" name="Text Box 7">
            <a:extLst>
              <a:ext uri="{FF2B5EF4-FFF2-40B4-BE49-F238E27FC236}">
                <a16:creationId xmlns:a16="http://schemas.microsoft.com/office/drawing/2014/main" id="{B965C80E-A4CC-3086-AB55-D194D68C3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59" name="Text Box 8">
            <a:extLst>
              <a:ext uri="{FF2B5EF4-FFF2-40B4-BE49-F238E27FC236}">
                <a16:creationId xmlns:a16="http://schemas.microsoft.com/office/drawing/2014/main" id="{03EDD24B-9A27-E4E1-2D60-9FB95EBCF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0" name="Text Box 9">
            <a:extLst>
              <a:ext uri="{FF2B5EF4-FFF2-40B4-BE49-F238E27FC236}">
                <a16:creationId xmlns:a16="http://schemas.microsoft.com/office/drawing/2014/main" id="{A97035E7-605E-AB03-206E-D973571D4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1" name="Text Box 10">
            <a:extLst>
              <a:ext uri="{FF2B5EF4-FFF2-40B4-BE49-F238E27FC236}">
                <a16:creationId xmlns:a16="http://schemas.microsoft.com/office/drawing/2014/main" id="{56B8B7FF-D19F-A014-94FA-870E6834F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3562" name="Text Box 11">
            <a:extLst>
              <a:ext uri="{FF2B5EF4-FFF2-40B4-BE49-F238E27FC236}">
                <a16:creationId xmlns:a16="http://schemas.microsoft.com/office/drawing/2014/main" id="{1B1F16BA-D900-FC04-AE1D-E661DA022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3" name="Text Box 12">
            <a:extLst>
              <a:ext uri="{FF2B5EF4-FFF2-40B4-BE49-F238E27FC236}">
                <a16:creationId xmlns:a16="http://schemas.microsoft.com/office/drawing/2014/main" id="{6B77B0EA-2B60-E0CD-16E8-FE0F3D926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4" name="Text Box 13">
            <a:extLst>
              <a:ext uri="{FF2B5EF4-FFF2-40B4-BE49-F238E27FC236}">
                <a16:creationId xmlns:a16="http://schemas.microsoft.com/office/drawing/2014/main" id="{0B3F7B6D-D92C-2A43-673C-8EFB987194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5" name="Text Box 14">
            <a:extLst>
              <a:ext uri="{FF2B5EF4-FFF2-40B4-BE49-F238E27FC236}">
                <a16:creationId xmlns:a16="http://schemas.microsoft.com/office/drawing/2014/main" id="{F53B6F96-4EDE-44E4-B0FD-615A7DA2B6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6" name="Text Box 15">
            <a:extLst>
              <a:ext uri="{FF2B5EF4-FFF2-40B4-BE49-F238E27FC236}">
                <a16:creationId xmlns:a16="http://schemas.microsoft.com/office/drawing/2014/main" id="{386C7738-6F05-088A-7D9D-5A1397D60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3567" name="Text Box 16">
            <a:extLst>
              <a:ext uri="{FF2B5EF4-FFF2-40B4-BE49-F238E27FC236}">
                <a16:creationId xmlns:a16="http://schemas.microsoft.com/office/drawing/2014/main" id="{1C716919-5A2F-9EE2-B896-6DB29CC53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8" name="Text Box 17">
            <a:extLst>
              <a:ext uri="{FF2B5EF4-FFF2-40B4-BE49-F238E27FC236}">
                <a16:creationId xmlns:a16="http://schemas.microsoft.com/office/drawing/2014/main" id="{A09359E0-60BD-983E-4077-4753763615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69" name="Text Box 18">
            <a:extLst>
              <a:ext uri="{FF2B5EF4-FFF2-40B4-BE49-F238E27FC236}">
                <a16:creationId xmlns:a16="http://schemas.microsoft.com/office/drawing/2014/main" id="{D291BDAB-231A-C0F0-F30C-16FCC59A7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0" name="Text Box 19">
            <a:extLst>
              <a:ext uri="{FF2B5EF4-FFF2-40B4-BE49-F238E27FC236}">
                <a16:creationId xmlns:a16="http://schemas.microsoft.com/office/drawing/2014/main" id="{4C02E177-0B26-2D0E-D7B5-9C90EFE269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1" name="Text Box 20">
            <a:extLst>
              <a:ext uri="{FF2B5EF4-FFF2-40B4-BE49-F238E27FC236}">
                <a16:creationId xmlns:a16="http://schemas.microsoft.com/office/drawing/2014/main" id="{46D53723-A222-8D90-6793-F6629FD77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3572" name="Text Box 21">
            <a:extLst>
              <a:ext uri="{FF2B5EF4-FFF2-40B4-BE49-F238E27FC236}">
                <a16:creationId xmlns:a16="http://schemas.microsoft.com/office/drawing/2014/main" id="{5BEC064A-5022-D18D-5E58-89C08D885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3" name="Text Box 22">
            <a:extLst>
              <a:ext uri="{FF2B5EF4-FFF2-40B4-BE49-F238E27FC236}">
                <a16:creationId xmlns:a16="http://schemas.microsoft.com/office/drawing/2014/main" id="{CFC9CCDA-F1C3-4A95-B6C1-8EC0F26800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4" name="Text Box 23">
            <a:extLst>
              <a:ext uri="{FF2B5EF4-FFF2-40B4-BE49-F238E27FC236}">
                <a16:creationId xmlns:a16="http://schemas.microsoft.com/office/drawing/2014/main" id="{4D3D5C44-B96B-1C2B-FA96-0C261C014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5" name="Text Box 24">
            <a:extLst>
              <a:ext uri="{FF2B5EF4-FFF2-40B4-BE49-F238E27FC236}">
                <a16:creationId xmlns:a16="http://schemas.microsoft.com/office/drawing/2014/main" id="{450E3BE5-1499-8A46-27EB-0E1FB0942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6" name="Text Box 25">
            <a:extLst>
              <a:ext uri="{FF2B5EF4-FFF2-40B4-BE49-F238E27FC236}">
                <a16:creationId xmlns:a16="http://schemas.microsoft.com/office/drawing/2014/main" id="{39EA37F4-1F46-5FE2-17B7-ED8464D93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3577" name="Text Box 26">
            <a:extLst>
              <a:ext uri="{FF2B5EF4-FFF2-40B4-BE49-F238E27FC236}">
                <a16:creationId xmlns:a16="http://schemas.microsoft.com/office/drawing/2014/main" id="{34098BA6-D288-D95B-4E09-C849D5A49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8" name="Text Box 27">
            <a:extLst>
              <a:ext uri="{FF2B5EF4-FFF2-40B4-BE49-F238E27FC236}">
                <a16:creationId xmlns:a16="http://schemas.microsoft.com/office/drawing/2014/main" id="{94DE1286-81ED-2911-30C5-E90C3286F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79" name="Text Box 28">
            <a:extLst>
              <a:ext uri="{FF2B5EF4-FFF2-40B4-BE49-F238E27FC236}">
                <a16:creationId xmlns:a16="http://schemas.microsoft.com/office/drawing/2014/main" id="{04F37974-70C0-3FD3-B671-9F86493B4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80" name="Text Box 29">
            <a:extLst>
              <a:ext uri="{FF2B5EF4-FFF2-40B4-BE49-F238E27FC236}">
                <a16:creationId xmlns:a16="http://schemas.microsoft.com/office/drawing/2014/main" id="{3174BD65-CCFB-066F-45B2-0A2FE9C9A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81" name="Text Box 30">
            <a:extLst>
              <a:ext uri="{FF2B5EF4-FFF2-40B4-BE49-F238E27FC236}">
                <a16:creationId xmlns:a16="http://schemas.microsoft.com/office/drawing/2014/main" id="{8ED9372D-9860-00FC-F5E9-A88A726A50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3582" name="Text Box 31">
            <a:extLst>
              <a:ext uri="{FF2B5EF4-FFF2-40B4-BE49-F238E27FC236}">
                <a16:creationId xmlns:a16="http://schemas.microsoft.com/office/drawing/2014/main" id="{310189C8-5A5B-E9E6-D1CA-57DD3522B8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83" name="Text Box 32">
            <a:extLst>
              <a:ext uri="{FF2B5EF4-FFF2-40B4-BE49-F238E27FC236}">
                <a16:creationId xmlns:a16="http://schemas.microsoft.com/office/drawing/2014/main" id="{F004D0DF-23FD-AF9C-559C-973E11996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84" name="Text Box 33">
            <a:extLst>
              <a:ext uri="{FF2B5EF4-FFF2-40B4-BE49-F238E27FC236}">
                <a16:creationId xmlns:a16="http://schemas.microsoft.com/office/drawing/2014/main" id="{80C274DB-4F3F-5B08-92B7-7E8C1714A3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85" name="Text Box 34">
            <a:extLst>
              <a:ext uri="{FF2B5EF4-FFF2-40B4-BE49-F238E27FC236}">
                <a16:creationId xmlns:a16="http://schemas.microsoft.com/office/drawing/2014/main" id="{FB4DC8F9-AAA4-2A8A-5939-6604120B7A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3586" name="Oval 35">
            <a:extLst>
              <a:ext uri="{FF2B5EF4-FFF2-40B4-BE49-F238E27FC236}">
                <a16:creationId xmlns:a16="http://schemas.microsoft.com/office/drawing/2014/main" id="{13C195C1-62B2-CD2F-2F79-238F51D1AA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87" name="Oval 36">
            <a:extLst>
              <a:ext uri="{FF2B5EF4-FFF2-40B4-BE49-F238E27FC236}">
                <a16:creationId xmlns:a16="http://schemas.microsoft.com/office/drawing/2014/main" id="{E8EA348A-4E88-F8B9-A3CE-483F00C3C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88" name="Oval 37">
            <a:extLst>
              <a:ext uri="{FF2B5EF4-FFF2-40B4-BE49-F238E27FC236}">
                <a16:creationId xmlns:a16="http://schemas.microsoft.com/office/drawing/2014/main" id="{21C84403-DC8D-B61D-EE16-5FE2B9B2C4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89" name="Oval 38">
            <a:extLst>
              <a:ext uri="{FF2B5EF4-FFF2-40B4-BE49-F238E27FC236}">
                <a16:creationId xmlns:a16="http://schemas.microsoft.com/office/drawing/2014/main" id="{AD8A6B17-38B8-509A-DD05-622DD7C60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0" name="Oval 39">
            <a:extLst>
              <a:ext uri="{FF2B5EF4-FFF2-40B4-BE49-F238E27FC236}">
                <a16:creationId xmlns:a16="http://schemas.microsoft.com/office/drawing/2014/main" id="{0D4CC89A-0A0F-8EF1-2932-29E5544B07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1" name="Oval 40">
            <a:extLst>
              <a:ext uri="{FF2B5EF4-FFF2-40B4-BE49-F238E27FC236}">
                <a16:creationId xmlns:a16="http://schemas.microsoft.com/office/drawing/2014/main" id="{74462E9B-064D-3F99-DB04-3F5112193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2" name="Oval 41">
            <a:extLst>
              <a:ext uri="{FF2B5EF4-FFF2-40B4-BE49-F238E27FC236}">
                <a16:creationId xmlns:a16="http://schemas.microsoft.com/office/drawing/2014/main" id="{32A61BDB-E79F-00BD-ABFA-B4D43D0C6F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3" name="Oval 42">
            <a:extLst>
              <a:ext uri="{FF2B5EF4-FFF2-40B4-BE49-F238E27FC236}">
                <a16:creationId xmlns:a16="http://schemas.microsoft.com/office/drawing/2014/main" id="{8467C99A-2B3D-3F12-B3B4-9D9520688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4" name="Oval 43">
            <a:extLst>
              <a:ext uri="{FF2B5EF4-FFF2-40B4-BE49-F238E27FC236}">
                <a16:creationId xmlns:a16="http://schemas.microsoft.com/office/drawing/2014/main" id="{6845544C-86EA-2A16-8D02-7B76FC9D31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5" name="Oval 44">
            <a:extLst>
              <a:ext uri="{FF2B5EF4-FFF2-40B4-BE49-F238E27FC236}">
                <a16:creationId xmlns:a16="http://schemas.microsoft.com/office/drawing/2014/main" id="{8E037295-9D55-E0F3-4CEA-470E3C1528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3596" name="Oval 45">
            <a:extLst>
              <a:ext uri="{FF2B5EF4-FFF2-40B4-BE49-F238E27FC236}">
                <a16:creationId xmlns:a16="http://schemas.microsoft.com/office/drawing/2014/main" id="{B5327847-3B4A-2CD2-A4A1-034EA5969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7" name="Oval 46">
            <a:extLst>
              <a:ext uri="{FF2B5EF4-FFF2-40B4-BE49-F238E27FC236}">
                <a16:creationId xmlns:a16="http://schemas.microsoft.com/office/drawing/2014/main" id="{09E52FAE-C3BC-5E40-C74B-4AECE36A1D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8" name="Oval 47">
            <a:extLst>
              <a:ext uri="{FF2B5EF4-FFF2-40B4-BE49-F238E27FC236}">
                <a16:creationId xmlns:a16="http://schemas.microsoft.com/office/drawing/2014/main" id="{BFD5A7EF-260D-DCCF-BC72-6C3DF2861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99" name="Oval 48">
            <a:extLst>
              <a:ext uri="{FF2B5EF4-FFF2-40B4-BE49-F238E27FC236}">
                <a16:creationId xmlns:a16="http://schemas.microsoft.com/office/drawing/2014/main" id="{B95BE52A-CCA2-B32A-409A-B13E94B7E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600" name="Oval 49">
            <a:extLst>
              <a:ext uri="{FF2B5EF4-FFF2-40B4-BE49-F238E27FC236}">
                <a16:creationId xmlns:a16="http://schemas.microsoft.com/office/drawing/2014/main" id="{97A13264-B663-08C8-0FFE-E34FA6B52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601" name="AutoShape 5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F233DDE9-97A0-F5E2-2F12-93BD05469D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5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AA91A5B6-A2A3-22CC-8CD8-1DDA22D7D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579" name="AutoShape 4">
            <a:extLst>
              <a:ext uri="{FF2B5EF4-FFF2-40B4-BE49-F238E27FC236}">
                <a16:creationId xmlns:a16="http://schemas.microsoft.com/office/drawing/2014/main" id="{1ACF6F5D-6A50-DC2A-6D17-8186CA637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580" name="AutoShape 5">
            <a:extLst>
              <a:ext uri="{FF2B5EF4-FFF2-40B4-BE49-F238E27FC236}">
                <a16:creationId xmlns:a16="http://schemas.microsoft.com/office/drawing/2014/main" id="{A70EBA3F-4656-A47E-20C7-2511E6845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sz="2000"/>
          </a:p>
        </p:txBody>
      </p:sp>
      <p:sp>
        <p:nvSpPr>
          <p:cNvPr id="24581" name="AutoShape 6">
            <a:extLst>
              <a:ext uri="{FF2B5EF4-FFF2-40B4-BE49-F238E27FC236}">
                <a16:creationId xmlns:a16="http://schemas.microsoft.com/office/drawing/2014/main" id="{D13479C4-ACD3-1BF3-8092-74547C9C48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582" name="AutoShape 7">
            <a:extLst>
              <a:ext uri="{FF2B5EF4-FFF2-40B4-BE49-F238E27FC236}">
                <a16:creationId xmlns:a16="http://schemas.microsoft.com/office/drawing/2014/main" id="{60F9CFF9-2ED3-92EA-4C6A-6AEB631F1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583" name="Line 8">
            <a:extLst>
              <a:ext uri="{FF2B5EF4-FFF2-40B4-BE49-F238E27FC236}">
                <a16:creationId xmlns:a16="http://schemas.microsoft.com/office/drawing/2014/main" id="{005B0F86-CDB3-E7B9-D0C9-F7DD6ACAFE3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4" name="Line 9">
            <a:extLst>
              <a:ext uri="{FF2B5EF4-FFF2-40B4-BE49-F238E27FC236}">
                <a16:creationId xmlns:a16="http://schemas.microsoft.com/office/drawing/2014/main" id="{71350D7A-D3BE-B766-160A-E9E93AC67AD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5" name="Line 10">
            <a:extLst>
              <a:ext uri="{FF2B5EF4-FFF2-40B4-BE49-F238E27FC236}">
                <a16:creationId xmlns:a16="http://schemas.microsoft.com/office/drawing/2014/main" id="{14068D6E-8396-58E8-288B-D73AC0528E1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6" name="Line 11">
            <a:extLst>
              <a:ext uri="{FF2B5EF4-FFF2-40B4-BE49-F238E27FC236}">
                <a16:creationId xmlns:a16="http://schemas.microsoft.com/office/drawing/2014/main" id="{4EC98645-1346-5D6B-2A27-539DFCA7AAC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7" name="Line 12">
            <a:extLst>
              <a:ext uri="{FF2B5EF4-FFF2-40B4-BE49-F238E27FC236}">
                <a16:creationId xmlns:a16="http://schemas.microsoft.com/office/drawing/2014/main" id="{2B571EAC-5FBF-0665-7531-AB1ACE0298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8" name="Line 13">
            <a:extLst>
              <a:ext uri="{FF2B5EF4-FFF2-40B4-BE49-F238E27FC236}">
                <a16:creationId xmlns:a16="http://schemas.microsoft.com/office/drawing/2014/main" id="{FC140F07-E864-D335-F4ED-91063162345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9" name="Rectangle 22">
            <a:extLst>
              <a:ext uri="{FF2B5EF4-FFF2-40B4-BE49-F238E27FC236}">
                <a16:creationId xmlns:a16="http://schemas.microsoft.com/office/drawing/2014/main" id="{EFC216EA-5E06-5E70-6076-07C762337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590" name="Text Box 23">
            <a:extLst>
              <a:ext uri="{FF2B5EF4-FFF2-40B4-BE49-F238E27FC236}">
                <a16:creationId xmlns:a16="http://schemas.microsoft.com/office/drawing/2014/main" id="{77E2CE5F-E633-87C5-440D-DCC819B4B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4591" name="Text Box 24">
            <a:extLst>
              <a:ext uri="{FF2B5EF4-FFF2-40B4-BE49-F238E27FC236}">
                <a16:creationId xmlns:a16="http://schemas.microsoft.com/office/drawing/2014/main" id="{47B7E15B-FC1A-8390-6F64-6CAECDC9D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592" name="Text Box 25">
            <a:extLst>
              <a:ext uri="{FF2B5EF4-FFF2-40B4-BE49-F238E27FC236}">
                <a16:creationId xmlns:a16="http://schemas.microsoft.com/office/drawing/2014/main" id="{B2503EB9-ED3E-E230-07E3-037E19909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593" name="Text Box 26">
            <a:extLst>
              <a:ext uri="{FF2B5EF4-FFF2-40B4-BE49-F238E27FC236}">
                <a16:creationId xmlns:a16="http://schemas.microsoft.com/office/drawing/2014/main" id="{AFC5E9AC-F3F7-5340-9FD0-D43335BCA6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594" name="Text Box 27">
            <a:extLst>
              <a:ext uri="{FF2B5EF4-FFF2-40B4-BE49-F238E27FC236}">
                <a16:creationId xmlns:a16="http://schemas.microsoft.com/office/drawing/2014/main" id="{408DDF93-6EF1-7701-DE09-3648B03EA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595" name="Text Box 28">
            <a:extLst>
              <a:ext uri="{FF2B5EF4-FFF2-40B4-BE49-F238E27FC236}">
                <a16:creationId xmlns:a16="http://schemas.microsoft.com/office/drawing/2014/main" id="{3EDE2522-C7EB-C80B-8E49-C226597EF8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4596" name="Rectangle 29">
            <a:extLst>
              <a:ext uri="{FF2B5EF4-FFF2-40B4-BE49-F238E27FC236}">
                <a16:creationId xmlns:a16="http://schemas.microsoft.com/office/drawing/2014/main" id="{90104AC6-62D8-D528-8A54-9D76C5DEBD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220980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597" name="Text Box 30">
            <a:extLst>
              <a:ext uri="{FF2B5EF4-FFF2-40B4-BE49-F238E27FC236}">
                <a16:creationId xmlns:a16="http://schemas.microsoft.com/office/drawing/2014/main" id="{E009DFA1-97CA-C087-4398-AA8FD89B9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598" name="Text Box 31">
            <a:extLst>
              <a:ext uri="{FF2B5EF4-FFF2-40B4-BE49-F238E27FC236}">
                <a16:creationId xmlns:a16="http://schemas.microsoft.com/office/drawing/2014/main" id="{A2779641-C73F-79F9-C4EB-D01BEEB4B4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599" name="Text Box 32">
            <a:extLst>
              <a:ext uri="{FF2B5EF4-FFF2-40B4-BE49-F238E27FC236}">
                <a16:creationId xmlns:a16="http://schemas.microsoft.com/office/drawing/2014/main" id="{7D7E5BEC-D1C9-A119-B2A0-1A5C51B681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0" name="Text Box 33">
            <a:extLst>
              <a:ext uri="{FF2B5EF4-FFF2-40B4-BE49-F238E27FC236}">
                <a16:creationId xmlns:a16="http://schemas.microsoft.com/office/drawing/2014/main" id="{C7C0D919-F58F-9C26-A6A4-AE7D921CC1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1" name="Text Box 34">
            <a:extLst>
              <a:ext uri="{FF2B5EF4-FFF2-40B4-BE49-F238E27FC236}">
                <a16:creationId xmlns:a16="http://schemas.microsoft.com/office/drawing/2014/main" id="{B8A92E78-0A41-23CE-CD79-27D4D6448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4602" name="Text Box 35">
            <a:extLst>
              <a:ext uri="{FF2B5EF4-FFF2-40B4-BE49-F238E27FC236}">
                <a16:creationId xmlns:a16="http://schemas.microsoft.com/office/drawing/2014/main" id="{65D194E2-5481-E2D2-432D-3C8BA2B59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3" name="Text Box 36">
            <a:extLst>
              <a:ext uri="{FF2B5EF4-FFF2-40B4-BE49-F238E27FC236}">
                <a16:creationId xmlns:a16="http://schemas.microsoft.com/office/drawing/2014/main" id="{54573EBD-5EB8-839A-29C0-35A20A2EBF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4" name="Text Box 37">
            <a:extLst>
              <a:ext uri="{FF2B5EF4-FFF2-40B4-BE49-F238E27FC236}">
                <a16:creationId xmlns:a16="http://schemas.microsoft.com/office/drawing/2014/main" id="{CC0D5C91-1BE1-3CD3-8848-D6F1E0CFD4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5" name="Text Box 38">
            <a:extLst>
              <a:ext uri="{FF2B5EF4-FFF2-40B4-BE49-F238E27FC236}">
                <a16:creationId xmlns:a16="http://schemas.microsoft.com/office/drawing/2014/main" id="{122100F5-1694-365B-F0C2-12A7068DB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6" name="Text Box 39">
            <a:extLst>
              <a:ext uri="{FF2B5EF4-FFF2-40B4-BE49-F238E27FC236}">
                <a16:creationId xmlns:a16="http://schemas.microsoft.com/office/drawing/2014/main" id="{8D29B9BF-9139-5C02-ECD1-286BF7B738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4607" name="Text Box 40">
            <a:extLst>
              <a:ext uri="{FF2B5EF4-FFF2-40B4-BE49-F238E27FC236}">
                <a16:creationId xmlns:a16="http://schemas.microsoft.com/office/drawing/2014/main" id="{A1C77D94-B635-4316-C447-7F299777A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8" name="Text Box 41">
            <a:extLst>
              <a:ext uri="{FF2B5EF4-FFF2-40B4-BE49-F238E27FC236}">
                <a16:creationId xmlns:a16="http://schemas.microsoft.com/office/drawing/2014/main" id="{0A410CF2-B98C-7DB3-CF58-2D0C7D82C2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09" name="Text Box 42">
            <a:extLst>
              <a:ext uri="{FF2B5EF4-FFF2-40B4-BE49-F238E27FC236}">
                <a16:creationId xmlns:a16="http://schemas.microsoft.com/office/drawing/2014/main" id="{1E003D21-5F30-28F6-F9E5-7DFC87027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0" name="Text Box 43">
            <a:extLst>
              <a:ext uri="{FF2B5EF4-FFF2-40B4-BE49-F238E27FC236}">
                <a16:creationId xmlns:a16="http://schemas.microsoft.com/office/drawing/2014/main" id="{3ACEB95D-5662-C77B-E8EF-BEDD9615DF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1" name="Text Box 44">
            <a:extLst>
              <a:ext uri="{FF2B5EF4-FFF2-40B4-BE49-F238E27FC236}">
                <a16:creationId xmlns:a16="http://schemas.microsoft.com/office/drawing/2014/main" id="{25EA2BF4-8514-D544-9233-B2B667DB9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4612" name="Text Box 45">
            <a:extLst>
              <a:ext uri="{FF2B5EF4-FFF2-40B4-BE49-F238E27FC236}">
                <a16:creationId xmlns:a16="http://schemas.microsoft.com/office/drawing/2014/main" id="{480AF37A-538A-7D61-F15C-D022636C4D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3" name="Text Box 46">
            <a:extLst>
              <a:ext uri="{FF2B5EF4-FFF2-40B4-BE49-F238E27FC236}">
                <a16:creationId xmlns:a16="http://schemas.microsoft.com/office/drawing/2014/main" id="{AA768BB3-F153-8E48-6814-58C70D6D47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4" name="Text Box 47">
            <a:extLst>
              <a:ext uri="{FF2B5EF4-FFF2-40B4-BE49-F238E27FC236}">
                <a16:creationId xmlns:a16="http://schemas.microsoft.com/office/drawing/2014/main" id="{A8AF0601-82C8-F94C-DC2A-447402A25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5" name="Text Box 48">
            <a:extLst>
              <a:ext uri="{FF2B5EF4-FFF2-40B4-BE49-F238E27FC236}">
                <a16:creationId xmlns:a16="http://schemas.microsoft.com/office/drawing/2014/main" id="{7252BBCE-A2B0-13E3-B719-544987F4D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6" name="Text Box 49">
            <a:extLst>
              <a:ext uri="{FF2B5EF4-FFF2-40B4-BE49-F238E27FC236}">
                <a16:creationId xmlns:a16="http://schemas.microsoft.com/office/drawing/2014/main" id="{7150B798-9A47-E4B2-19C4-644B74FE7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4617" name="Text Box 50">
            <a:extLst>
              <a:ext uri="{FF2B5EF4-FFF2-40B4-BE49-F238E27FC236}">
                <a16:creationId xmlns:a16="http://schemas.microsoft.com/office/drawing/2014/main" id="{237B57F4-AE9C-6CBB-8D9F-29FB808D59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8" name="Text Box 51">
            <a:extLst>
              <a:ext uri="{FF2B5EF4-FFF2-40B4-BE49-F238E27FC236}">
                <a16:creationId xmlns:a16="http://schemas.microsoft.com/office/drawing/2014/main" id="{7FCE8E98-94FF-FF88-0C78-5CF7207D6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19" name="Text Box 52">
            <a:extLst>
              <a:ext uri="{FF2B5EF4-FFF2-40B4-BE49-F238E27FC236}">
                <a16:creationId xmlns:a16="http://schemas.microsoft.com/office/drawing/2014/main" id="{479B434D-EE29-5171-FC0D-597D91D28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20" name="Text Box 53">
            <a:extLst>
              <a:ext uri="{FF2B5EF4-FFF2-40B4-BE49-F238E27FC236}">
                <a16:creationId xmlns:a16="http://schemas.microsoft.com/office/drawing/2014/main" id="{6A1E3586-22A4-FD31-0580-A249F1D38D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4621" name="Oval 54">
            <a:extLst>
              <a:ext uri="{FF2B5EF4-FFF2-40B4-BE49-F238E27FC236}">
                <a16:creationId xmlns:a16="http://schemas.microsoft.com/office/drawing/2014/main" id="{4E992354-A32A-2E07-DA37-0D7470B19E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2" name="Oval 55">
            <a:extLst>
              <a:ext uri="{FF2B5EF4-FFF2-40B4-BE49-F238E27FC236}">
                <a16:creationId xmlns:a16="http://schemas.microsoft.com/office/drawing/2014/main" id="{FFE9F55B-BB20-F0C0-FA19-384257897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3" name="Oval 56">
            <a:extLst>
              <a:ext uri="{FF2B5EF4-FFF2-40B4-BE49-F238E27FC236}">
                <a16:creationId xmlns:a16="http://schemas.microsoft.com/office/drawing/2014/main" id="{E168E71D-B1BF-42CC-A30E-5EA7CE8709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4" name="Oval 57">
            <a:extLst>
              <a:ext uri="{FF2B5EF4-FFF2-40B4-BE49-F238E27FC236}">
                <a16:creationId xmlns:a16="http://schemas.microsoft.com/office/drawing/2014/main" id="{2B145F46-A73A-649E-D1B3-3545D3290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5" name="Oval 58">
            <a:extLst>
              <a:ext uri="{FF2B5EF4-FFF2-40B4-BE49-F238E27FC236}">
                <a16:creationId xmlns:a16="http://schemas.microsoft.com/office/drawing/2014/main" id="{E50937A0-784E-1B90-83CA-BEFE81D28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6" name="Oval 59">
            <a:extLst>
              <a:ext uri="{FF2B5EF4-FFF2-40B4-BE49-F238E27FC236}">
                <a16:creationId xmlns:a16="http://schemas.microsoft.com/office/drawing/2014/main" id="{827845AF-B7FB-2992-3CFA-93539B655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7" name="Oval 60">
            <a:extLst>
              <a:ext uri="{FF2B5EF4-FFF2-40B4-BE49-F238E27FC236}">
                <a16:creationId xmlns:a16="http://schemas.microsoft.com/office/drawing/2014/main" id="{6609BD98-F243-AF26-AEEF-B9D64D35AD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8" name="Oval 61">
            <a:extLst>
              <a:ext uri="{FF2B5EF4-FFF2-40B4-BE49-F238E27FC236}">
                <a16:creationId xmlns:a16="http://schemas.microsoft.com/office/drawing/2014/main" id="{AB852B72-9EF8-2834-647E-028BE56AF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29" name="Oval 62">
            <a:extLst>
              <a:ext uri="{FF2B5EF4-FFF2-40B4-BE49-F238E27FC236}">
                <a16:creationId xmlns:a16="http://schemas.microsoft.com/office/drawing/2014/main" id="{7EE70929-B433-514D-CAF8-3B12F5F65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30" name="Oval 63">
            <a:extLst>
              <a:ext uri="{FF2B5EF4-FFF2-40B4-BE49-F238E27FC236}">
                <a16:creationId xmlns:a16="http://schemas.microsoft.com/office/drawing/2014/main" id="{E0FF330B-4BF1-3EC5-C647-2016F185F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4631" name="Oval 64">
            <a:extLst>
              <a:ext uri="{FF2B5EF4-FFF2-40B4-BE49-F238E27FC236}">
                <a16:creationId xmlns:a16="http://schemas.microsoft.com/office/drawing/2014/main" id="{7EBEA3EA-2597-988B-A95B-0AFE6BF7F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32" name="Oval 65">
            <a:extLst>
              <a:ext uri="{FF2B5EF4-FFF2-40B4-BE49-F238E27FC236}">
                <a16:creationId xmlns:a16="http://schemas.microsoft.com/office/drawing/2014/main" id="{393A2D23-F45F-F631-B8DC-0950B7C40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33" name="Oval 66">
            <a:extLst>
              <a:ext uri="{FF2B5EF4-FFF2-40B4-BE49-F238E27FC236}">
                <a16:creationId xmlns:a16="http://schemas.microsoft.com/office/drawing/2014/main" id="{62C75808-28D6-5AFB-EC47-D0AB10C6F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34" name="Oval 67">
            <a:extLst>
              <a:ext uri="{FF2B5EF4-FFF2-40B4-BE49-F238E27FC236}">
                <a16:creationId xmlns:a16="http://schemas.microsoft.com/office/drawing/2014/main" id="{EB373F2E-771C-C481-7F37-49E0C127B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35" name="Oval 68">
            <a:extLst>
              <a:ext uri="{FF2B5EF4-FFF2-40B4-BE49-F238E27FC236}">
                <a16:creationId xmlns:a16="http://schemas.microsoft.com/office/drawing/2014/main" id="{4FCA1F58-D9A4-992E-782B-B2DAFF3E2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613" name="AutoShape 85">
            <a:extLst>
              <a:ext uri="{FF2B5EF4-FFF2-40B4-BE49-F238E27FC236}">
                <a16:creationId xmlns:a16="http://schemas.microsoft.com/office/drawing/2014/main" id="{6A527D78-739B-C388-3CE6-6827297F2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138" y="1123950"/>
            <a:ext cx="6170612" cy="1373188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מָה עוֹשִׂים עִם הַלּוּלָב </a:t>
            </a:r>
          </a:p>
          <a:p>
            <a:pPr algn="ctr" rtl="1"/>
            <a:r>
              <a:rPr lang="he-IL" altLang="en-US" b="1"/>
              <a:t>אַחֲרֵי הַבְּרָכָה שֶׁמְּבָרְכִים עָלָיו?</a:t>
            </a:r>
            <a:endParaRPr lang="en-US" altLang="en-US" b="1"/>
          </a:p>
        </p:txBody>
      </p:sp>
      <p:sp>
        <p:nvSpPr>
          <p:cNvPr id="24637" name="Line 90">
            <a:extLst>
              <a:ext uri="{FF2B5EF4-FFF2-40B4-BE49-F238E27FC236}">
                <a16:creationId xmlns:a16="http://schemas.microsoft.com/office/drawing/2014/main" id="{984FCCCA-CC35-E1F7-7DB2-4F2CF567FF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38" name="Line 91">
            <a:extLst>
              <a:ext uri="{FF2B5EF4-FFF2-40B4-BE49-F238E27FC236}">
                <a16:creationId xmlns:a16="http://schemas.microsoft.com/office/drawing/2014/main" id="{C414D1E9-C92E-536E-E91A-91260929B58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39" name="Line 92">
            <a:extLst>
              <a:ext uri="{FF2B5EF4-FFF2-40B4-BE49-F238E27FC236}">
                <a16:creationId xmlns:a16="http://schemas.microsoft.com/office/drawing/2014/main" id="{0D7B91E8-83E6-92B6-4376-EE52E5F0352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40" name="Line 93">
            <a:extLst>
              <a:ext uri="{FF2B5EF4-FFF2-40B4-BE49-F238E27FC236}">
                <a16:creationId xmlns:a16="http://schemas.microsoft.com/office/drawing/2014/main" id="{93CCAEBD-F438-665B-24AF-E26EE2A4589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41" name="Line 94">
            <a:extLst>
              <a:ext uri="{FF2B5EF4-FFF2-40B4-BE49-F238E27FC236}">
                <a16:creationId xmlns:a16="http://schemas.microsoft.com/office/drawing/2014/main" id="{AAD71583-D2CB-D5DA-8BBB-311ECC1291A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42" name="Line 95">
            <a:extLst>
              <a:ext uri="{FF2B5EF4-FFF2-40B4-BE49-F238E27FC236}">
                <a16:creationId xmlns:a16="http://schemas.microsoft.com/office/drawing/2014/main" id="{659AE7BE-7D88-9F3E-D427-286D24DE12D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43" name="Oval 96">
            <a:extLst>
              <a:ext uri="{FF2B5EF4-FFF2-40B4-BE49-F238E27FC236}">
                <a16:creationId xmlns:a16="http://schemas.microsoft.com/office/drawing/2014/main" id="{6397B2B9-293A-C7D4-7DCD-1C80E45C8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2625" name="Text Box 97">
            <a:hlinkClick r:id="rId3" action="ppaction://hlinksldjump"/>
            <a:extLst>
              <a:ext uri="{FF2B5EF4-FFF2-40B4-BE49-F238E27FC236}">
                <a16:creationId xmlns:a16="http://schemas.microsoft.com/office/drawing/2014/main" id="{B0B75CD7-5C55-3681-A283-CCB81620B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238" y="4854575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מחזירים אותו לקופסא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2626" name="Text Box 98">
            <a:hlinkClick r:id="rId4" action="ppaction://hlinksldjump"/>
            <a:extLst>
              <a:ext uri="{FF2B5EF4-FFF2-40B4-BE49-F238E27FC236}">
                <a16:creationId xmlns:a16="http://schemas.microsoft.com/office/drawing/2014/main" id="{887AEE66-C7D8-9A4C-7E45-9EBFC7E06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4238" y="5978525"/>
            <a:ext cx="3844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</a:t>
            </a:r>
            <a:r>
              <a:rPr lang="he-IL" altLang="en-US" b="1">
                <a:solidFill>
                  <a:srgbClr val="FFCC00"/>
                </a:solidFill>
              </a:rPr>
              <a:t>מנענעים אותו</a:t>
            </a:r>
            <a:endParaRPr lang="en-US" altLang="en-US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22627" name="Text Box 99">
            <a:hlinkClick r:id="rId3" action="ppaction://hlinksldjump"/>
            <a:extLst>
              <a:ext uri="{FF2B5EF4-FFF2-40B4-BE49-F238E27FC236}">
                <a16:creationId xmlns:a16="http://schemas.microsoft.com/office/drawing/2014/main" id="{7C48856F-26C8-82D9-D1D3-70D60425C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438" y="5957888"/>
            <a:ext cx="3851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רוקדים איתו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2628" name="Text Box 100">
            <a:hlinkClick r:id="rId3" action="ppaction://hlinksldjump"/>
            <a:extLst>
              <a:ext uri="{FF2B5EF4-FFF2-40B4-BE49-F238E27FC236}">
                <a16:creationId xmlns:a16="http://schemas.microsoft.com/office/drawing/2014/main" id="{0393EB70-963D-0BBA-116D-1D283E7F0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313" y="4903788"/>
            <a:ext cx="3844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</a:t>
            </a:r>
            <a:r>
              <a:rPr lang="he-IL" altLang="en-US" b="1">
                <a:solidFill>
                  <a:srgbClr val="FFCC00"/>
                </a:solidFill>
              </a:rPr>
              <a:t>מנשקים אותו</a:t>
            </a:r>
            <a:endParaRPr lang="en-US" altLang="en-US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2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13" grpId="0" animBg="1" autoUpdateAnimBg="0"/>
      <p:bldP spid="22625" grpId="0" autoUpdateAnimBg="0"/>
      <p:bldP spid="22626" grpId="0" autoUpdateAnimBg="0"/>
      <p:bldP spid="22627" grpId="0" autoUpdateAnimBg="0"/>
      <p:bldP spid="2262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>
            <a:extLst>
              <a:ext uri="{FF2B5EF4-FFF2-40B4-BE49-F238E27FC236}">
                <a16:creationId xmlns:a16="http://schemas.microsoft.com/office/drawing/2014/main" id="{B6722C21-5468-3E43-A568-4768E0AF7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B2B33458-16AC-C81B-B12A-972BD552B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305911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04" name="Text Box 5">
            <a:extLst>
              <a:ext uri="{FF2B5EF4-FFF2-40B4-BE49-F238E27FC236}">
                <a16:creationId xmlns:a16="http://schemas.microsoft.com/office/drawing/2014/main" id="{7F025365-D0F4-BC97-0A99-7F90E1A82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5605" name="Text Box 6">
            <a:extLst>
              <a:ext uri="{FF2B5EF4-FFF2-40B4-BE49-F238E27FC236}">
                <a16:creationId xmlns:a16="http://schemas.microsoft.com/office/drawing/2014/main" id="{2EFF4F28-FBFA-8380-2FF5-E63C39CAEE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06" name="Text Box 7">
            <a:extLst>
              <a:ext uri="{FF2B5EF4-FFF2-40B4-BE49-F238E27FC236}">
                <a16:creationId xmlns:a16="http://schemas.microsoft.com/office/drawing/2014/main" id="{2527EDB5-F92C-9C13-A0E7-0426EE8A0F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07" name="Text Box 8">
            <a:extLst>
              <a:ext uri="{FF2B5EF4-FFF2-40B4-BE49-F238E27FC236}">
                <a16:creationId xmlns:a16="http://schemas.microsoft.com/office/drawing/2014/main" id="{1CF8580A-F9F8-6F6B-2E69-E1627A189E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08" name="Text Box 9">
            <a:extLst>
              <a:ext uri="{FF2B5EF4-FFF2-40B4-BE49-F238E27FC236}">
                <a16:creationId xmlns:a16="http://schemas.microsoft.com/office/drawing/2014/main" id="{6D4592E0-9E0D-10D1-C3D2-BEBB5F1686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09" name="Text Box 10">
            <a:extLst>
              <a:ext uri="{FF2B5EF4-FFF2-40B4-BE49-F238E27FC236}">
                <a16:creationId xmlns:a16="http://schemas.microsoft.com/office/drawing/2014/main" id="{C6023716-03B5-24B1-A313-647C76F65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5610" name="Text Box 11">
            <a:extLst>
              <a:ext uri="{FF2B5EF4-FFF2-40B4-BE49-F238E27FC236}">
                <a16:creationId xmlns:a16="http://schemas.microsoft.com/office/drawing/2014/main" id="{A0CAAC48-4729-FEC2-CEE4-ABB45E8873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1" name="Text Box 12">
            <a:extLst>
              <a:ext uri="{FF2B5EF4-FFF2-40B4-BE49-F238E27FC236}">
                <a16:creationId xmlns:a16="http://schemas.microsoft.com/office/drawing/2014/main" id="{61CCF43A-3296-C539-834C-ACD16DA4B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2" name="Text Box 13">
            <a:extLst>
              <a:ext uri="{FF2B5EF4-FFF2-40B4-BE49-F238E27FC236}">
                <a16:creationId xmlns:a16="http://schemas.microsoft.com/office/drawing/2014/main" id="{FDEA1243-BB34-C92F-62D4-86F94CD1B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3" name="Text Box 14">
            <a:extLst>
              <a:ext uri="{FF2B5EF4-FFF2-40B4-BE49-F238E27FC236}">
                <a16:creationId xmlns:a16="http://schemas.microsoft.com/office/drawing/2014/main" id="{0B2D452A-735D-5A8E-A941-1B6C06E8A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4" name="Text Box 15">
            <a:extLst>
              <a:ext uri="{FF2B5EF4-FFF2-40B4-BE49-F238E27FC236}">
                <a16:creationId xmlns:a16="http://schemas.microsoft.com/office/drawing/2014/main" id="{5E4E6C57-CACA-8753-3DFF-B1DCD933F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5615" name="Text Box 16">
            <a:extLst>
              <a:ext uri="{FF2B5EF4-FFF2-40B4-BE49-F238E27FC236}">
                <a16:creationId xmlns:a16="http://schemas.microsoft.com/office/drawing/2014/main" id="{3EFCD9B6-2233-A580-617F-0261CDAD1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6" name="Text Box 17">
            <a:extLst>
              <a:ext uri="{FF2B5EF4-FFF2-40B4-BE49-F238E27FC236}">
                <a16:creationId xmlns:a16="http://schemas.microsoft.com/office/drawing/2014/main" id="{E2A19636-C092-699F-1825-C82E51938D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7" name="Text Box 18">
            <a:extLst>
              <a:ext uri="{FF2B5EF4-FFF2-40B4-BE49-F238E27FC236}">
                <a16:creationId xmlns:a16="http://schemas.microsoft.com/office/drawing/2014/main" id="{E9FFF5DA-CF6A-850F-64F8-6CB8488DD3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8" name="Text Box 19">
            <a:extLst>
              <a:ext uri="{FF2B5EF4-FFF2-40B4-BE49-F238E27FC236}">
                <a16:creationId xmlns:a16="http://schemas.microsoft.com/office/drawing/2014/main" id="{37169D44-5A4E-F8D9-F755-4410215588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19" name="Text Box 20">
            <a:extLst>
              <a:ext uri="{FF2B5EF4-FFF2-40B4-BE49-F238E27FC236}">
                <a16:creationId xmlns:a16="http://schemas.microsoft.com/office/drawing/2014/main" id="{D3ACC9DC-7F0B-1877-2805-7F709BF41B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5620" name="Text Box 21">
            <a:extLst>
              <a:ext uri="{FF2B5EF4-FFF2-40B4-BE49-F238E27FC236}">
                <a16:creationId xmlns:a16="http://schemas.microsoft.com/office/drawing/2014/main" id="{BF7039D7-45FA-7760-F6C3-682B9AB16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1" name="Text Box 22">
            <a:extLst>
              <a:ext uri="{FF2B5EF4-FFF2-40B4-BE49-F238E27FC236}">
                <a16:creationId xmlns:a16="http://schemas.microsoft.com/office/drawing/2014/main" id="{405AA07F-BA1A-8860-A1DD-44EEE8A8B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2" name="Text Box 23">
            <a:extLst>
              <a:ext uri="{FF2B5EF4-FFF2-40B4-BE49-F238E27FC236}">
                <a16:creationId xmlns:a16="http://schemas.microsoft.com/office/drawing/2014/main" id="{3017B6DE-6A11-B476-34B3-0404ED735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3" name="Text Box 24">
            <a:extLst>
              <a:ext uri="{FF2B5EF4-FFF2-40B4-BE49-F238E27FC236}">
                <a16:creationId xmlns:a16="http://schemas.microsoft.com/office/drawing/2014/main" id="{9E7431E7-10DC-DA11-B92D-5F00EBDB5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4" name="Text Box 25">
            <a:extLst>
              <a:ext uri="{FF2B5EF4-FFF2-40B4-BE49-F238E27FC236}">
                <a16:creationId xmlns:a16="http://schemas.microsoft.com/office/drawing/2014/main" id="{4C8D116E-BD86-A6A2-2074-720CD0915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5625" name="Text Box 26">
            <a:extLst>
              <a:ext uri="{FF2B5EF4-FFF2-40B4-BE49-F238E27FC236}">
                <a16:creationId xmlns:a16="http://schemas.microsoft.com/office/drawing/2014/main" id="{BC492336-4D19-3572-B5A7-D5A8E9761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6" name="Text Box 27">
            <a:extLst>
              <a:ext uri="{FF2B5EF4-FFF2-40B4-BE49-F238E27FC236}">
                <a16:creationId xmlns:a16="http://schemas.microsoft.com/office/drawing/2014/main" id="{B3A73193-57C1-A682-8F98-BFE9A2EC1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7" name="Text Box 28">
            <a:extLst>
              <a:ext uri="{FF2B5EF4-FFF2-40B4-BE49-F238E27FC236}">
                <a16:creationId xmlns:a16="http://schemas.microsoft.com/office/drawing/2014/main" id="{B4EC5148-2D51-4698-DD46-6D86E7B94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8" name="Text Box 29">
            <a:extLst>
              <a:ext uri="{FF2B5EF4-FFF2-40B4-BE49-F238E27FC236}">
                <a16:creationId xmlns:a16="http://schemas.microsoft.com/office/drawing/2014/main" id="{1716E797-C10F-CC79-BEE6-FA05997EB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29" name="Text Box 30">
            <a:extLst>
              <a:ext uri="{FF2B5EF4-FFF2-40B4-BE49-F238E27FC236}">
                <a16:creationId xmlns:a16="http://schemas.microsoft.com/office/drawing/2014/main" id="{2A34DAC5-C175-875D-69C2-12B5C0087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5630" name="Text Box 31">
            <a:extLst>
              <a:ext uri="{FF2B5EF4-FFF2-40B4-BE49-F238E27FC236}">
                <a16:creationId xmlns:a16="http://schemas.microsoft.com/office/drawing/2014/main" id="{00522546-979E-9AF1-8FDD-EBA913F8A8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31" name="Text Box 32">
            <a:extLst>
              <a:ext uri="{FF2B5EF4-FFF2-40B4-BE49-F238E27FC236}">
                <a16:creationId xmlns:a16="http://schemas.microsoft.com/office/drawing/2014/main" id="{C5CCF974-109F-AD3E-CCA9-04ED53F79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32" name="Text Box 33">
            <a:extLst>
              <a:ext uri="{FF2B5EF4-FFF2-40B4-BE49-F238E27FC236}">
                <a16:creationId xmlns:a16="http://schemas.microsoft.com/office/drawing/2014/main" id="{496795A8-4086-95CC-3CD1-70A79B7C1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33" name="Text Box 34">
            <a:extLst>
              <a:ext uri="{FF2B5EF4-FFF2-40B4-BE49-F238E27FC236}">
                <a16:creationId xmlns:a16="http://schemas.microsoft.com/office/drawing/2014/main" id="{7075606B-EC21-9F2F-CE1A-A6B781BBB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5634" name="Oval 35">
            <a:extLst>
              <a:ext uri="{FF2B5EF4-FFF2-40B4-BE49-F238E27FC236}">
                <a16:creationId xmlns:a16="http://schemas.microsoft.com/office/drawing/2014/main" id="{679C2B62-B34A-1B27-B21F-4CF458574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35" name="Oval 36">
            <a:extLst>
              <a:ext uri="{FF2B5EF4-FFF2-40B4-BE49-F238E27FC236}">
                <a16:creationId xmlns:a16="http://schemas.microsoft.com/office/drawing/2014/main" id="{B1A84DE9-B683-E514-08B8-215B0CF0B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36" name="Oval 37">
            <a:extLst>
              <a:ext uri="{FF2B5EF4-FFF2-40B4-BE49-F238E27FC236}">
                <a16:creationId xmlns:a16="http://schemas.microsoft.com/office/drawing/2014/main" id="{0F5BB897-5CF6-C14E-42AC-73260FD5E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37" name="Oval 38">
            <a:extLst>
              <a:ext uri="{FF2B5EF4-FFF2-40B4-BE49-F238E27FC236}">
                <a16:creationId xmlns:a16="http://schemas.microsoft.com/office/drawing/2014/main" id="{AD76D7EF-8292-9E3A-46A8-7678E90B12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38" name="Oval 39">
            <a:extLst>
              <a:ext uri="{FF2B5EF4-FFF2-40B4-BE49-F238E27FC236}">
                <a16:creationId xmlns:a16="http://schemas.microsoft.com/office/drawing/2014/main" id="{AB7EE133-7575-5E2A-81F7-439F8C502B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39" name="Oval 40">
            <a:extLst>
              <a:ext uri="{FF2B5EF4-FFF2-40B4-BE49-F238E27FC236}">
                <a16:creationId xmlns:a16="http://schemas.microsoft.com/office/drawing/2014/main" id="{58713CF4-B0E0-1005-A5DB-FA0CEF043B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0" name="Oval 41">
            <a:extLst>
              <a:ext uri="{FF2B5EF4-FFF2-40B4-BE49-F238E27FC236}">
                <a16:creationId xmlns:a16="http://schemas.microsoft.com/office/drawing/2014/main" id="{E841DE0B-752D-8019-9A07-67E4CA0E4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1" name="Oval 42">
            <a:extLst>
              <a:ext uri="{FF2B5EF4-FFF2-40B4-BE49-F238E27FC236}">
                <a16:creationId xmlns:a16="http://schemas.microsoft.com/office/drawing/2014/main" id="{8366A242-26EA-C7BA-3B06-BF4E2AB92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2" name="Oval 43">
            <a:extLst>
              <a:ext uri="{FF2B5EF4-FFF2-40B4-BE49-F238E27FC236}">
                <a16:creationId xmlns:a16="http://schemas.microsoft.com/office/drawing/2014/main" id="{EC38F976-EE3D-F3DE-08B3-60207E1983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3" name="Oval 44">
            <a:extLst>
              <a:ext uri="{FF2B5EF4-FFF2-40B4-BE49-F238E27FC236}">
                <a16:creationId xmlns:a16="http://schemas.microsoft.com/office/drawing/2014/main" id="{ABE4223E-6C2A-D810-C8AD-5166B9880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5644" name="Oval 45">
            <a:extLst>
              <a:ext uri="{FF2B5EF4-FFF2-40B4-BE49-F238E27FC236}">
                <a16:creationId xmlns:a16="http://schemas.microsoft.com/office/drawing/2014/main" id="{76279FDC-2A22-6FE3-3AEE-FD70E6ECA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5" name="Oval 46">
            <a:extLst>
              <a:ext uri="{FF2B5EF4-FFF2-40B4-BE49-F238E27FC236}">
                <a16:creationId xmlns:a16="http://schemas.microsoft.com/office/drawing/2014/main" id="{678119F2-CC60-CF58-D30C-D040D7020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6" name="Oval 47">
            <a:extLst>
              <a:ext uri="{FF2B5EF4-FFF2-40B4-BE49-F238E27FC236}">
                <a16:creationId xmlns:a16="http://schemas.microsoft.com/office/drawing/2014/main" id="{A955D61E-82D0-D176-2A36-61E872DAB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7" name="Oval 48">
            <a:extLst>
              <a:ext uri="{FF2B5EF4-FFF2-40B4-BE49-F238E27FC236}">
                <a16:creationId xmlns:a16="http://schemas.microsoft.com/office/drawing/2014/main" id="{5EC64F8E-F787-3450-A298-940E3FAD2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8" name="Oval 49">
            <a:extLst>
              <a:ext uri="{FF2B5EF4-FFF2-40B4-BE49-F238E27FC236}">
                <a16:creationId xmlns:a16="http://schemas.microsoft.com/office/drawing/2014/main" id="{CC25D75B-3386-CF00-A07A-CA7F750C2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49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9E02BFA-37F2-D546-8439-CF1D5AD42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>
            <a:extLst>
              <a:ext uri="{FF2B5EF4-FFF2-40B4-BE49-F238E27FC236}">
                <a16:creationId xmlns:a16="http://schemas.microsoft.com/office/drawing/2014/main" id="{C1271B98-71D3-7CFE-52EE-A7F5A65C38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27" name="AutoShape 4">
            <a:extLst>
              <a:ext uri="{FF2B5EF4-FFF2-40B4-BE49-F238E27FC236}">
                <a16:creationId xmlns:a16="http://schemas.microsoft.com/office/drawing/2014/main" id="{4546D153-366C-3449-4B66-C6785421F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28" name="AutoShape 5">
            <a:extLst>
              <a:ext uri="{FF2B5EF4-FFF2-40B4-BE49-F238E27FC236}">
                <a16:creationId xmlns:a16="http://schemas.microsoft.com/office/drawing/2014/main" id="{25555D99-5F2C-D758-8978-CDE66B7024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5338" y="4795838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29" name="AutoShape 6">
            <a:extLst>
              <a:ext uri="{FF2B5EF4-FFF2-40B4-BE49-F238E27FC236}">
                <a16:creationId xmlns:a16="http://schemas.microsoft.com/office/drawing/2014/main" id="{2E5C6A0A-4256-E81E-31C0-38E868AB9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30" name="AutoShape 7">
            <a:extLst>
              <a:ext uri="{FF2B5EF4-FFF2-40B4-BE49-F238E27FC236}">
                <a16:creationId xmlns:a16="http://schemas.microsoft.com/office/drawing/2014/main" id="{154C9473-471B-CB4E-1E6E-7468E14B0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31" name="Line 8">
            <a:extLst>
              <a:ext uri="{FF2B5EF4-FFF2-40B4-BE49-F238E27FC236}">
                <a16:creationId xmlns:a16="http://schemas.microsoft.com/office/drawing/2014/main" id="{9D082018-A439-B11F-B5D5-1820105644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2" name="Line 9">
            <a:extLst>
              <a:ext uri="{FF2B5EF4-FFF2-40B4-BE49-F238E27FC236}">
                <a16:creationId xmlns:a16="http://schemas.microsoft.com/office/drawing/2014/main" id="{0DF387A8-64AB-2CD6-D242-7FAC6A713A2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3" name="Line 10">
            <a:extLst>
              <a:ext uri="{FF2B5EF4-FFF2-40B4-BE49-F238E27FC236}">
                <a16:creationId xmlns:a16="http://schemas.microsoft.com/office/drawing/2014/main" id="{D4EA1833-27D2-C17D-ABBD-075774B1607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4" name="Line 11">
            <a:extLst>
              <a:ext uri="{FF2B5EF4-FFF2-40B4-BE49-F238E27FC236}">
                <a16:creationId xmlns:a16="http://schemas.microsoft.com/office/drawing/2014/main" id="{C80115D4-41EA-3FE3-5A19-F22C97610E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5" name="Line 12">
            <a:extLst>
              <a:ext uri="{FF2B5EF4-FFF2-40B4-BE49-F238E27FC236}">
                <a16:creationId xmlns:a16="http://schemas.microsoft.com/office/drawing/2014/main" id="{C5D551A1-3A76-D998-134B-8F89602131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6" name="Line 13">
            <a:extLst>
              <a:ext uri="{FF2B5EF4-FFF2-40B4-BE49-F238E27FC236}">
                <a16:creationId xmlns:a16="http://schemas.microsoft.com/office/drawing/2014/main" id="{6520A848-9335-819E-1142-4AAEF323152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7" name="Rectangle 22">
            <a:extLst>
              <a:ext uri="{FF2B5EF4-FFF2-40B4-BE49-F238E27FC236}">
                <a16:creationId xmlns:a16="http://schemas.microsoft.com/office/drawing/2014/main" id="{B8B2D6C5-3D9B-9ED9-BEAB-215F24C8F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38" name="Text Box 23">
            <a:extLst>
              <a:ext uri="{FF2B5EF4-FFF2-40B4-BE49-F238E27FC236}">
                <a16:creationId xmlns:a16="http://schemas.microsoft.com/office/drawing/2014/main" id="{08E77679-1E11-FDBC-B2BD-5258367D59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6639" name="Text Box 24">
            <a:extLst>
              <a:ext uri="{FF2B5EF4-FFF2-40B4-BE49-F238E27FC236}">
                <a16:creationId xmlns:a16="http://schemas.microsoft.com/office/drawing/2014/main" id="{DB97BB91-69E4-7E61-20D7-E10BF1059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0" name="Text Box 25">
            <a:extLst>
              <a:ext uri="{FF2B5EF4-FFF2-40B4-BE49-F238E27FC236}">
                <a16:creationId xmlns:a16="http://schemas.microsoft.com/office/drawing/2014/main" id="{79831448-BF96-2045-E986-C6B1601C30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1" name="Text Box 26">
            <a:extLst>
              <a:ext uri="{FF2B5EF4-FFF2-40B4-BE49-F238E27FC236}">
                <a16:creationId xmlns:a16="http://schemas.microsoft.com/office/drawing/2014/main" id="{A27A425F-E482-6A29-BDC1-6CBA4A2C1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2" name="Text Box 27">
            <a:extLst>
              <a:ext uri="{FF2B5EF4-FFF2-40B4-BE49-F238E27FC236}">
                <a16:creationId xmlns:a16="http://schemas.microsoft.com/office/drawing/2014/main" id="{DE244B36-4A95-1674-4D82-E11493025A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3" name="Text Box 28">
            <a:extLst>
              <a:ext uri="{FF2B5EF4-FFF2-40B4-BE49-F238E27FC236}">
                <a16:creationId xmlns:a16="http://schemas.microsoft.com/office/drawing/2014/main" id="{D9452632-1199-7F65-836E-3CB106E8E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6644" name="Rectangle 29">
            <a:extLst>
              <a:ext uri="{FF2B5EF4-FFF2-40B4-BE49-F238E27FC236}">
                <a16:creationId xmlns:a16="http://schemas.microsoft.com/office/drawing/2014/main" id="{7657B32F-50A1-5987-20B3-72655F151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191293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45" name="Text Box 30">
            <a:extLst>
              <a:ext uri="{FF2B5EF4-FFF2-40B4-BE49-F238E27FC236}">
                <a16:creationId xmlns:a16="http://schemas.microsoft.com/office/drawing/2014/main" id="{103DE538-2995-D622-8B18-97AE33E6B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6" name="Text Box 31">
            <a:extLst>
              <a:ext uri="{FF2B5EF4-FFF2-40B4-BE49-F238E27FC236}">
                <a16:creationId xmlns:a16="http://schemas.microsoft.com/office/drawing/2014/main" id="{451739F7-6F55-78F9-B3ED-F6B5DFDC6B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7" name="Text Box 32">
            <a:extLst>
              <a:ext uri="{FF2B5EF4-FFF2-40B4-BE49-F238E27FC236}">
                <a16:creationId xmlns:a16="http://schemas.microsoft.com/office/drawing/2014/main" id="{B46311D0-7876-9786-AC0C-A69355161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8" name="Text Box 33">
            <a:extLst>
              <a:ext uri="{FF2B5EF4-FFF2-40B4-BE49-F238E27FC236}">
                <a16:creationId xmlns:a16="http://schemas.microsoft.com/office/drawing/2014/main" id="{CC2DDE9F-1D3B-CF71-AA9B-C064DCF54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49" name="Text Box 34">
            <a:extLst>
              <a:ext uri="{FF2B5EF4-FFF2-40B4-BE49-F238E27FC236}">
                <a16:creationId xmlns:a16="http://schemas.microsoft.com/office/drawing/2014/main" id="{E38243D2-68B0-B8D0-FD03-8C2856498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6650" name="Text Box 35">
            <a:extLst>
              <a:ext uri="{FF2B5EF4-FFF2-40B4-BE49-F238E27FC236}">
                <a16:creationId xmlns:a16="http://schemas.microsoft.com/office/drawing/2014/main" id="{CA38E65D-8DAD-44B8-8951-11BD96B90F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1" name="Text Box 36">
            <a:extLst>
              <a:ext uri="{FF2B5EF4-FFF2-40B4-BE49-F238E27FC236}">
                <a16:creationId xmlns:a16="http://schemas.microsoft.com/office/drawing/2014/main" id="{B15C8302-6A55-7E29-9367-16314D165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2" name="Text Box 37">
            <a:extLst>
              <a:ext uri="{FF2B5EF4-FFF2-40B4-BE49-F238E27FC236}">
                <a16:creationId xmlns:a16="http://schemas.microsoft.com/office/drawing/2014/main" id="{9EFAB41B-8F79-7C0A-7D65-0E84F57D9F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3" name="Text Box 38">
            <a:extLst>
              <a:ext uri="{FF2B5EF4-FFF2-40B4-BE49-F238E27FC236}">
                <a16:creationId xmlns:a16="http://schemas.microsoft.com/office/drawing/2014/main" id="{A3980271-9217-0863-7602-B11D945F7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4" name="Text Box 39">
            <a:extLst>
              <a:ext uri="{FF2B5EF4-FFF2-40B4-BE49-F238E27FC236}">
                <a16:creationId xmlns:a16="http://schemas.microsoft.com/office/drawing/2014/main" id="{E198842B-0DAD-BF6A-3AC1-E5A4F4DAC3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6655" name="Text Box 40">
            <a:extLst>
              <a:ext uri="{FF2B5EF4-FFF2-40B4-BE49-F238E27FC236}">
                <a16:creationId xmlns:a16="http://schemas.microsoft.com/office/drawing/2014/main" id="{86C74BE6-0D66-3EB8-AE82-C8D3B2A2F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6" name="Text Box 41">
            <a:extLst>
              <a:ext uri="{FF2B5EF4-FFF2-40B4-BE49-F238E27FC236}">
                <a16:creationId xmlns:a16="http://schemas.microsoft.com/office/drawing/2014/main" id="{1A8E77AF-6DB4-C543-F6B3-0C476868C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7" name="Text Box 42">
            <a:extLst>
              <a:ext uri="{FF2B5EF4-FFF2-40B4-BE49-F238E27FC236}">
                <a16:creationId xmlns:a16="http://schemas.microsoft.com/office/drawing/2014/main" id="{B1EF87FC-0794-02B4-0D85-95A754033D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8" name="Text Box 43">
            <a:extLst>
              <a:ext uri="{FF2B5EF4-FFF2-40B4-BE49-F238E27FC236}">
                <a16:creationId xmlns:a16="http://schemas.microsoft.com/office/drawing/2014/main" id="{FDDFEC92-DFC1-3CC0-8E11-5C43FDCE4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59" name="Text Box 44">
            <a:extLst>
              <a:ext uri="{FF2B5EF4-FFF2-40B4-BE49-F238E27FC236}">
                <a16:creationId xmlns:a16="http://schemas.microsoft.com/office/drawing/2014/main" id="{FF85B496-F00F-0BAA-842B-85D161BA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6660" name="Text Box 45">
            <a:extLst>
              <a:ext uri="{FF2B5EF4-FFF2-40B4-BE49-F238E27FC236}">
                <a16:creationId xmlns:a16="http://schemas.microsoft.com/office/drawing/2014/main" id="{9EE4C4B6-0DB6-CA91-9C6B-3A732F22C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1" name="Text Box 46">
            <a:extLst>
              <a:ext uri="{FF2B5EF4-FFF2-40B4-BE49-F238E27FC236}">
                <a16:creationId xmlns:a16="http://schemas.microsoft.com/office/drawing/2014/main" id="{BCB53A5B-9334-2BCA-BA1D-E0AC54335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2" name="Text Box 47">
            <a:extLst>
              <a:ext uri="{FF2B5EF4-FFF2-40B4-BE49-F238E27FC236}">
                <a16:creationId xmlns:a16="http://schemas.microsoft.com/office/drawing/2014/main" id="{93B1B500-39B1-DAAF-D90C-DE49FC4065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3" name="Text Box 48">
            <a:extLst>
              <a:ext uri="{FF2B5EF4-FFF2-40B4-BE49-F238E27FC236}">
                <a16:creationId xmlns:a16="http://schemas.microsoft.com/office/drawing/2014/main" id="{C613E4DD-81F9-B244-956F-092847B147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4" name="Text Box 49">
            <a:extLst>
              <a:ext uri="{FF2B5EF4-FFF2-40B4-BE49-F238E27FC236}">
                <a16:creationId xmlns:a16="http://schemas.microsoft.com/office/drawing/2014/main" id="{A0006059-1C2C-7C18-6083-EBC17E39BE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6665" name="Text Box 50">
            <a:extLst>
              <a:ext uri="{FF2B5EF4-FFF2-40B4-BE49-F238E27FC236}">
                <a16:creationId xmlns:a16="http://schemas.microsoft.com/office/drawing/2014/main" id="{DE909FBE-145E-3A07-9F02-59F206FB17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6" name="Text Box 51">
            <a:extLst>
              <a:ext uri="{FF2B5EF4-FFF2-40B4-BE49-F238E27FC236}">
                <a16:creationId xmlns:a16="http://schemas.microsoft.com/office/drawing/2014/main" id="{C5EF8F29-4A35-27DB-7969-C365825D5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7" name="Text Box 52">
            <a:extLst>
              <a:ext uri="{FF2B5EF4-FFF2-40B4-BE49-F238E27FC236}">
                <a16:creationId xmlns:a16="http://schemas.microsoft.com/office/drawing/2014/main" id="{DBCBA3BB-CF45-BCE7-60D4-BFF582DBC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8" name="Text Box 53">
            <a:extLst>
              <a:ext uri="{FF2B5EF4-FFF2-40B4-BE49-F238E27FC236}">
                <a16:creationId xmlns:a16="http://schemas.microsoft.com/office/drawing/2014/main" id="{3FBFF91D-C1BC-5DE4-CC77-EA3A590C9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6669" name="Oval 54">
            <a:extLst>
              <a:ext uri="{FF2B5EF4-FFF2-40B4-BE49-F238E27FC236}">
                <a16:creationId xmlns:a16="http://schemas.microsoft.com/office/drawing/2014/main" id="{F56047F1-1ED3-608A-3E40-69F07FA7F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0" name="Oval 55">
            <a:extLst>
              <a:ext uri="{FF2B5EF4-FFF2-40B4-BE49-F238E27FC236}">
                <a16:creationId xmlns:a16="http://schemas.microsoft.com/office/drawing/2014/main" id="{E688E2A8-214E-AE6D-CAC7-570BB63502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1" name="Oval 56">
            <a:extLst>
              <a:ext uri="{FF2B5EF4-FFF2-40B4-BE49-F238E27FC236}">
                <a16:creationId xmlns:a16="http://schemas.microsoft.com/office/drawing/2014/main" id="{1114C424-835C-366D-D28B-E3CB59592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2" name="Oval 57">
            <a:extLst>
              <a:ext uri="{FF2B5EF4-FFF2-40B4-BE49-F238E27FC236}">
                <a16:creationId xmlns:a16="http://schemas.microsoft.com/office/drawing/2014/main" id="{BFA0BA75-0FB9-0471-85DC-92065BC05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3" name="Oval 58">
            <a:extLst>
              <a:ext uri="{FF2B5EF4-FFF2-40B4-BE49-F238E27FC236}">
                <a16:creationId xmlns:a16="http://schemas.microsoft.com/office/drawing/2014/main" id="{7B6FF294-4789-5708-B230-FC3592A9CA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4" name="Oval 59">
            <a:extLst>
              <a:ext uri="{FF2B5EF4-FFF2-40B4-BE49-F238E27FC236}">
                <a16:creationId xmlns:a16="http://schemas.microsoft.com/office/drawing/2014/main" id="{8AA20694-6760-1C32-E546-74D5F7FEC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5" name="Oval 60">
            <a:extLst>
              <a:ext uri="{FF2B5EF4-FFF2-40B4-BE49-F238E27FC236}">
                <a16:creationId xmlns:a16="http://schemas.microsoft.com/office/drawing/2014/main" id="{AFCBAE9C-2AE7-D974-28A8-EE49E1879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6" name="Oval 61">
            <a:extLst>
              <a:ext uri="{FF2B5EF4-FFF2-40B4-BE49-F238E27FC236}">
                <a16:creationId xmlns:a16="http://schemas.microsoft.com/office/drawing/2014/main" id="{F2380DFC-F186-3331-F7D4-9CEC8F885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7" name="Oval 62">
            <a:extLst>
              <a:ext uri="{FF2B5EF4-FFF2-40B4-BE49-F238E27FC236}">
                <a16:creationId xmlns:a16="http://schemas.microsoft.com/office/drawing/2014/main" id="{C512A194-3A3D-DB31-9154-26874D40DD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78" name="Oval 63">
            <a:extLst>
              <a:ext uri="{FF2B5EF4-FFF2-40B4-BE49-F238E27FC236}">
                <a16:creationId xmlns:a16="http://schemas.microsoft.com/office/drawing/2014/main" id="{8AC9278A-5914-E396-B921-A963ABE10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6679" name="Oval 64">
            <a:extLst>
              <a:ext uri="{FF2B5EF4-FFF2-40B4-BE49-F238E27FC236}">
                <a16:creationId xmlns:a16="http://schemas.microsoft.com/office/drawing/2014/main" id="{D3424568-D6C3-0225-2D36-FC39144C7F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80" name="Oval 65">
            <a:extLst>
              <a:ext uri="{FF2B5EF4-FFF2-40B4-BE49-F238E27FC236}">
                <a16:creationId xmlns:a16="http://schemas.microsoft.com/office/drawing/2014/main" id="{B3466E32-47A1-592B-5E90-AECC80EE0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81" name="Oval 66">
            <a:extLst>
              <a:ext uri="{FF2B5EF4-FFF2-40B4-BE49-F238E27FC236}">
                <a16:creationId xmlns:a16="http://schemas.microsoft.com/office/drawing/2014/main" id="{58DA3DFF-6F11-4481-06C9-CDDAB1EB6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82" name="Oval 67">
            <a:extLst>
              <a:ext uri="{FF2B5EF4-FFF2-40B4-BE49-F238E27FC236}">
                <a16:creationId xmlns:a16="http://schemas.microsoft.com/office/drawing/2014/main" id="{CDD59C3C-1735-4B53-1715-76ED5D87E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683" name="Oval 68">
            <a:extLst>
              <a:ext uri="{FF2B5EF4-FFF2-40B4-BE49-F238E27FC236}">
                <a16:creationId xmlns:a16="http://schemas.microsoft.com/office/drawing/2014/main" id="{386E4617-676F-6DB3-4ED3-BDCB74F39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4661" name="AutoShape 85">
            <a:extLst>
              <a:ext uri="{FF2B5EF4-FFF2-40B4-BE49-F238E27FC236}">
                <a16:creationId xmlns:a16="http://schemas.microsoft.com/office/drawing/2014/main" id="{7E032E80-8108-E6D1-7CF2-C59885761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1665288"/>
            <a:ext cx="4546600" cy="9144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כַּמָּה לוֹקְחִים מִכֹּל מִין </a:t>
            </a:r>
          </a:p>
          <a:p>
            <a:pPr algn="ctr" rtl="1"/>
            <a:r>
              <a:rPr lang="he-IL" altLang="en-US" b="1"/>
              <a:t>מֵאַרְבַּעַת הַמִּינִים?</a:t>
            </a:r>
            <a:endParaRPr lang="en-US" altLang="en-US" b="1"/>
          </a:p>
        </p:txBody>
      </p:sp>
      <p:sp>
        <p:nvSpPr>
          <p:cNvPr id="24662" name="Text Box 86">
            <a:hlinkClick r:id="rId3" action="ppaction://hlinksldjump"/>
            <a:extLst>
              <a:ext uri="{FF2B5EF4-FFF2-40B4-BE49-F238E27FC236}">
                <a16:creationId xmlns:a16="http://schemas.microsoft.com/office/drawing/2014/main" id="{5E172CC9-24F9-B57D-AA5B-5996D5521A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4740275"/>
            <a:ext cx="379095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לולב 1. אתרוג 1</a:t>
            </a:r>
          </a:p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הדסים 3. ערבות 2</a:t>
            </a:r>
            <a:endParaRPr lang="he-IL" altLang="en-US" b="1">
              <a:solidFill>
                <a:srgbClr val="FFCC00"/>
              </a:solidFill>
            </a:endParaRPr>
          </a:p>
        </p:txBody>
      </p:sp>
      <p:sp>
        <p:nvSpPr>
          <p:cNvPr id="24663" name="Text Box 87">
            <a:hlinkClick r:id="rId4" action="ppaction://hlinksldjump"/>
            <a:extLst>
              <a:ext uri="{FF2B5EF4-FFF2-40B4-BE49-F238E27FC236}">
                <a16:creationId xmlns:a16="http://schemas.microsoft.com/office/drawing/2014/main" id="{F214C2AC-7CA0-2036-E54C-EA35B3A9C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0300" y="5035550"/>
            <a:ext cx="3757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אחד מכל סוג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4664" name="Text Box 88">
            <a:hlinkClick r:id="rId4" action="ppaction://hlinksldjump"/>
            <a:extLst>
              <a:ext uri="{FF2B5EF4-FFF2-40B4-BE49-F238E27FC236}">
                <a16:creationId xmlns:a16="http://schemas.microsoft.com/office/drawing/2014/main" id="{DD405F09-3C9B-AA56-232A-852FB1E9F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25" y="5818188"/>
            <a:ext cx="3657600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לולב 1. אתרוג 1. </a:t>
            </a:r>
          </a:p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הדסים 2. ערבות 3.</a:t>
            </a:r>
            <a:endParaRPr lang="en-US" altLang="en-US" sz="3200" b="1">
              <a:solidFill>
                <a:srgbClr val="FFCC00"/>
              </a:solidFill>
            </a:endParaRPr>
          </a:p>
        </p:txBody>
      </p:sp>
      <p:sp>
        <p:nvSpPr>
          <p:cNvPr id="24665" name="Text Box 89">
            <a:hlinkClick r:id="rId4" action="ppaction://hlinksldjump"/>
            <a:extLst>
              <a:ext uri="{FF2B5EF4-FFF2-40B4-BE49-F238E27FC236}">
                <a16:creationId xmlns:a16="http://schemas.microsoft.com/office/drawing/2014/main" id="{9F91BF49-6161-1608-C587-74F0AA4D8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363" y="5800725"/>
            <a:ext cx="36576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לולב 1. אתרוג 1.</a:t>
            </a:r>
          </a:p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הדסים 2. ערבות 2</a:t>
            </a:r>
            <a:endParaRPr lang="en-US" altLang="en-US" sz="1800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61" grpId="0" animBg="1" autoUpdateAnimBg="0"/>
      <p:bldP spid="24662" grpId="0" autoUpdateAnimBg="0"/>
      <p:bldP spid="24663" grpId="0" autoUpdateAnimBg="0"/>
      <p:bldP spid="24664" grpId="0" autoUpdateAnimBg="0"/>
      <p:bldP spid="24665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id="{C8F024F1-B6BE-B812-463A-C21AA1FA8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07B462D2-894B-493A-74E7-88BAB0F01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27447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52" name="Text Box 5">
            <a:extLst>
              <a:ext uri="{FF2B5EF4-FFF2-40B4-BE49-F238E27FC236}">
                <a16:creationId xmlns:a16="http://schemas.microsoft.com/office/drawing/2014/main" id="{998895DC-0B52-2378-622D-669B89A22C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7653" name="Text Box 6">
            <a:extLst>
              <a:ext uri="{FF2B5EF4-FFF2-40B4-BE49-F238E27FC236}">
                <a16:creationId xmlns:a16="http://schemas.microsoft.com/office/drawing/2014/main" id="{0B3DE15E-A706-D28F-F99B-055835D15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54" name="Text Box 7">
            <a:extLst>
              <a:ext uri="{FF2B5EF4-FFF2-40B4-BE49-F238E27FC236}">
                <a16:creationId xmlns:a16="http://schemas.microsoft.com/office/drawing/2014/main" id="{BD3F4345-4193-C64C-F368-30A41721EA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55" name="Text Box 8">
            <a:extLst>
              <a:ext uri="{FF2B5EF4-FFF2-40B4-BE49-F238E27FC236}">
                <a16:creationId xmlns:a16="http://schemas.microsoft.com/office/drawing/2014/main" id="{3FB0AE3F-2EB8-0318-2B12-376D508AA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56" name="Text Box 9">
            <a:extLst>
              <a:ext uri="{FF2B5EF4-FFF2-40B4-BE49-F238E27FC236}">
                <a16:creationId xmlns:a16="http://schemas.microsoft.com/office/drawing/2014/main" id="{167FE291-D4BA-CC08-987F-C4FDD6FE4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57" name="Text Box 10">
            <a:extLst>
              <a:ext uri="{FF2B5EF4-FFF2-40B4-BE49-F238E27FC236}">
                <a16:creationId xmlns:a16="http://schemas.microsoft.com/office/drawing/2014/main" id="{50A666DC-35CD-DB30-6C53-BD7458DF7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7658" name="Text Box 11">
            <a:extLst>
              <a:ext uri="{FF2B5EF4-FFF2-40B4-BE49-F238E27FC236}">
                <a16:creationId xmlns:a16="http://schemas.microsoft.com/office/drawing/2014/main" id="{8E4F9C6D-7103-90B3-64D7-BFFF31EE3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59" name="Text Box 12">
            <a:extLst>
              <a:ext uri="{FF2B5EF4-FFF2-40B4-BE49-F238E27FC236}">
                <a16:creationId xmlns:a16="http://schemas.microsoft.com/office/drawing/2014/main" id="{DD66D43E-38D7-F3DC-422A-E83D5F3349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0" name="Text Box 13">
            <a:extLst>
              <a:ext uri="{FF2B5EF4-FFF2-40B4-BE49-F238E27FC236}">
                <a16:creationId xmlns:a16="http://schemas.microsoft.com/office/drawing/2014/main" id="{3E23B827-07C9-88E0-F6BC-C41D37F6A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1" name="Text Box 14">
            <a:extLst>
              <a:ext uri="{FF2B5EF4-FFF2-40B4-BE49-F238E27FC236}">
                <a16:creationId xmlns:a16="http://schemas.microsoft.com/office/drawing/2014/main" id="{6854C6A8-2D78-D33F-92D4-A30E3AFEF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2" name="Text Box 15">
            <a:extLst>
              <a:ext uri="{FF2B5EF4-FFF2-40B4-BE49-F238E27FC236}">
                <a16:creationId xmlns:a16="http://schemas.microsoft.com/office/drawing/2014/main" id="{9C748775-327D-F59C-AAFE-FE4A67C37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7663" name="Text Box 16">
            <a:extLst>
              <a:ext uri="{FF2B5EF4-FFF2-40B4-BE49-F238E27FC236}">
                <a16:creationId xmlns:a16="http://schemas.microsoft.com/office/drawing/2014/main" id="{69127F5E-23CF-3D0D-0FCC-A1A75FBA8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4" name="Text Box 17">
            <a:extLst>
              <a:ext uri="{FF2B5EF4-FFF2-40B4-BE49-F238E27FC236}">
                <a16:creationId xmlns:a16="http://schemas.microsoft.com/office/drawing/2014/main" id="{1AEB49DF-DC69-2748-8F79-237398C0E5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5" name="Text Box 18">
            <a:extLst>
              <a:ext uri="{FF2B5EF4-FFF2-40B4-BE49-F238E27FC236}">
                <a16:creationId xmlns:a16="http://schemas.microsoft.com/office/drawing/2014/main" id="{8A9E6CDE-84C8-4DA3-3DCC-647C828FC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6" name="Text Box 19">
            <a:extLst>
              <a:ext uri="{FF2B5EF4-FFF2-40B4-BE49-F238E27FC236}">
                <a16:creationId xmlns:a16="http://schemas.microsoft.com/office/drawing/2014/main" id="{9F1DC9EB-4953-3322-FC5E-8DFF17BDE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7" name="Text Box 20">
            <a:extLst>
              <a:ext uri="{FF2B5EF4-FFF2-40B4-BE49-F238E27FC236}">
                <a16:creationId xmlns:a16="http://schemas.microsoft.com/office/drawing/2014/main" id="{93FFAE5D-5CE7-DCE8-FE67-3DEA3CAC2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7668" name="Text Box 21">
            <a:extLst>
              <a:ext uri="{FF2B5EF4-FFF2-40B4-BE49-F238E27FC236}">
                <a16:creationId xmlns:a16="http://schemas.microsoft.com/office/drawing/2014/main" id="{3647C215-6261-B872-2C3B-03B761DE0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69" name="Text Box 22">
            <a:extLst>
              <a:ext uri="{FF2B5EF4-FFF2-40B4-BE49-F238E27FC236}">
                <a16:creationId xmlns:a16="http://schemas.microsoft.com/office/drawing/2014/main" id="{73F3C9DC-EB53-60DC-3FCE-F00D3A2DB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0" name="Text Box 23">
            <a:extLst>
              <a:ext uri="{FF2B5EF4-FFF2-40B4-BE49-F238E27FC236}">
                <a16:creationId xmlns:a16="http://schemas.microsoft.com/office/drawing/2014/main" id="{B4461C69-4CCA-4279-96C6-21E4ED93D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1" name="Text Box 24">
            <a:extLst>
              <a:ext uri="{FF2B5EF4-FFF2-40B4-BE49-F238E27FC236}">
                <a16:creationId xmlns:a16="http://schemas.microsoft.com/office/drawing/2014/main" id="{B97A5484-787C-6FF3-CC9B-04E4E96E3F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2" name="Text Box 25">
            <a:extLst>
              <a:ext uri="{FF2B5EF4-FFF2-40B4-BE49-F238E27FC236}">
                <a16:creationId xmlns:a16="http://schemas.microsoft.com/office/drawing/2014/main" id="{75A5716F-A175-394F-2A4F-0EBB8D02C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7673" name="Text Box 26">
            <a:extLst>
              <a:ext uri="{FF2B5EF4-FFF2-40B4-BE49-F238E27FC236}">
                <a16:creationId xmlns:a16="http://schemas.microsoft.com/office/drawing/2014/main" id="{4A47226F-4342-B4BE-9834-DFF6490D53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4" name="Text Box 27">
            <a:extLst>
              <a:ext uri="{FF2B5EF4-FFF2-40B4-BE49-F238E27FC236}">
                <a16:creationId xmlns:a16="http://schemas.microsoft.com/office/drawing/2014/main" id="{80AE5647-2923-521E-E6F3-068D85E37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5" name="Text Box 28">
            <a:extLst>
              <a:ext uri="{FF2B5EF4-FFF2-40B4-BE49-F238E27FC236}">
                <a16:creationId xmlns:a16="http://schemas.microsoft.com/office/drawing/2014/main" id="{C643ED74-0E47-1D84-DCB4-7C74006DC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6" name="Text Box 29">
            <a:extLst>
              <a:ext uri="{FF2B5EF4-FFF2-40B4-BE49-F238E27FC236}">
                <a16:creationId xmlns:a16="http://schemas.microsoft.com/office/drawing/2014/main" id="{B09E00E1-6738-8671-4C9D-237F9B9915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7" name="Text Box 30">
            <a:extLst>
              <a:ext uri="{FF2B5EF4-FFF2-40B4-BE49-F238E27FC236}">
                <a16:creationId xmlns:a16="http://schemas.microsoft.com/office/drawing/2014/main" id="{4EB7CCB8-C55D-A360-FE7E-AAB6B5B66B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7678" name="Text Box 31">
            <a:extLst>
              <a:ext uri="{FF2B5EF4-FFF2-40B4-BE49-F238E27FC236}">
                <a16:creationId xmlns:a16="http://schemas.microsoft.com/office/drawing/2014/main" id="{2A3874AD-EA0C-5DAE-8BB1-52C34309C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79" name="Text Box 32">
            <a:extLst>
              <a:ext uri="{FF2B5EF4-FFF2-40B4-BE49-F238E27FC236}">
                <a16:creationId xmlns:a16="http://schemas.microsoft.com/office/drawing/2014/main" id="{5E3EDE20-A95A-B3E5-8CD6-225C048034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80" name="Text Box 33">
            <a:extLst>
              <a:ext uri="{FF2B5EF4-FFF2-40B4-BE49-F238E27FC236}">
                <a16:creationId xmlns:a16="http://schemas.microsoft.com/office/drawing/2014/main" id="{E270B355-C441-496C-F820-9759E8950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81" name="Text Box 34">
            <a:extLst>
              <a:ext uri="{FF2B5EF4-FFF2-40B4-BE49-F238E27FC236}">
                <a16:creationId xmlns:a16="http://schemas.microsoft.com/office/drawing/2014/main" id="{D6B7AB3D-0C7E-CAE8-5109-0A93EAC20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27682" name="Oval 35">
            <a:extLst>
              <a:ext uri="{FF2B5EF4-FFF2-40B4-BE49-F238E27FC236}">
                <a16:creationId xmlns:a16="http://schemas.microsoft.com/office/drawing/2014/main" id="{DAA2F5B7-8365-F95E-C04E-BE43B32AA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83" name="Oval 36">
            <a:extLst>
              <a:ext uri="{FF2B5EF4-FFF2-40B4-BE49-F238E27FC236}">
                <a16:creationId xmlns:a16="http://schemas.microsoft.com/office/drawing/2014/main" id="{4EB6B110-953B-8663-C279-F68488211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84" name="Oval 37">
            <a:extLst>
              <a:ext uri="{FF2B5EF4-FFF2-40B4-BE49-F238E27FC236}">
                <a16:creationId xmlns:a16="http://schemas.microsoft.com/office/drawing/2014/main" id="{705AF36A-F7D7-E550-5F50-77FEF77487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85" name="Oval 38">
            <a:extLst>
              <a:ext uri="{FF2B5EF4-FFF2-40B4-BE49-F238E27FC236}">
                <a16:creationId xmlns:a16="http://schemas.microsoft.com/office/drawing/2014/main" id="{8AA825B2-1551-3B46-71DD-BF7F2A67A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86" name="Oval 39">
            <a:extLst>
              <a:ext uri="{FF2B5EF4-FFF2-40B4-BE49-F238E27FC236}">
                <a16:creationId xmlns:a16="http://schemas.microsoft.com/office/drawing/2014/main" id="{C567A0DE-FF50-092B-B5B4-B749CD645A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87" name="Oval 40">
            <a:extLst>
              <a:ext uri="{FF2B5EF4-FFF2-40B4-BE49-F238E27FC236}">
                <a16:creationId xmlns:a16="http://schemas.microsoft.com/office/drawing/2014/main" id="{9D959311-F396-748E-0DF7-DB2DEE8728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88" name="Oval 41">
            <a:extLst>
              <a:ext uri="{FF2B5EF4-FFF2-40B4-BE49-F238E27FC236}">
                <a16:creationId xmlns:a16="http://schemas.microsoft.com/office/drawing/2014/main" id="{FA7DA8F4-069A-2182-9DEA-C365B6149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89" name="Oval 42">
            <a:extLst>
              <a:ext uri="{FF2B5EF4-FFF2-40B4-BE49-F238E27FC236}">
                <a16:creationId xmlns:a16="http://schemas.microsoft.com/office/drawing/2014/main" id="{84D7629E-5116-34A1-4BD5-1B215A03B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90" name="Oval 43">
            <a:extLst>
              <a:ext uri="{FF2B5EF4-FFF2-40B4-BE49-F238E27FC236}">
                <a16:creationId xmlns:a16="http://schemas.microsoft.com/office/drawing/2014/main" id="{A5320BB6-0F12-3FA7-12AC-F89D9F4F8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91" name="Oval 44">
            <a:extLst>
              <a:ext uri="{FF2B5EF4-FFF2-40B4-BE49-F238E27FC236}">
                <a16:creationId xmlns:a16="http://schemas.microsoft.com/office/drawing/2014/main" id="{33FA3578-4AF2-AC75-B935-F36417DA94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27692" name="Oval 45">
            <a:extLst>
              <a:ext uri="{FF2B5EF4-FFF2-40B4-BE49-F238E27FC236}">
                <a16:creationId xmlns:a16="http://schemas.microsoft.com/office/drawing/2014/main" id="{C716E0B2-61B9-5F38-C498-E84F9E40B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93" name="Oval 46">
            <a:extLst>
              <a:ext uri="{FF2B5EF4-FFF2-40B4-BE49-F238E27FC236}">
                <a16:creationId xmlns:a16="http://schemas.microsoft.com/office/drawing/2014/main" id="{96C76820-F144-15BA-66AE-CEF7F0F67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94" name="Oval 47">
            <a:extLst>
              <a:ext uri="{FF2B5EF4-FFF2-40B4-BE49-F238E27FC236}">
                <a16:creationId xmlns:a16="http://schemas.microsoft.com/office/drawing/2014/main" id="{74207637-26C4-BD5C-9CDC-DFE15DA313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95" name="Oval 48">
            <a:extLst>
              <a:ext uri="{FF2B5EF4-FFF2-40B4-BE49-F238E27FC236}">
                <a16:creationId xmlns:a16="http://schemas.microsoft.com/office/drawing/2014/main" id="{9D1CDCBC-D535-48B3-5231-E5162CDF9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96" name="Oval 49">
            <a:extLst>
              <a:ext uri="{FF2B5EF4-FFF2-40B4-BE49-F238E27FC236}">
                <a16:creationId xmlns:a16="http://schemas.microsoft.com/office/drawing/2014/main" id="{FFB15A26-3E13-AEC1-2445-C1AED28A4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97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CFF35CC-7EED-564D-3C35-73488CAF6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>
            <a:extLst>
              <a:ext uri="{FF2B5EF4-FFF2-40B4-BE49-F238E27FC236}">
                <a16:creationId xmlns:a16="http://schemas.microsoft.com/office/drawing/2014/main" id="{2BF8D3C9-7195-9221-CDC7-417547E1AB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675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355C3752-D488-98D2-48D2-178A6ABA4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676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55493684-209B-E212-4809-329A5097B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677" name="AutoShape 6">
            <a:hlinkClick r:id="rId4" action="ppaction://hlinksldjump"/>
            <a:extLst>
              <a:ext uri="{FF2B5EF4-FFF2-40B4-BE49-F238E27FC236}">
                <a16:creationId xmlns:a16="http://schemas.microsoft.com/office/drawing/2014/main" id="{96BFDD46-BE9A-5948-9439-03A6EAFFC6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678" name="AutoShape 7">
            <a:hlinkClick r:id="rId3" action="ppaction://hlinksldjump"/>
            <a:extLst>
              <a:ext uri="{FF2B5EF4-FFF2-40B4-BE49-F238E27FC236}">
                <a16:creationId xmlns:a16="http://schemas.microsoft.com/office/drawing/2014/main" id="{70E05CB2-4079-1D29-E179-28E4ED0CC6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679" name="Line 8">
            <a:extLst>
              <a:ext uri="{FF2B5EF4-FFF2-40B4-BE49-F238E27FC236}">
                <a16:creationId xmlns:a16="http://schemas.microsoft.com/office/drawing/2014/main" id="{37BF865E-F990-0859-D848-D26EED28CA4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0" name="Line 9">
            <a:extLst>
              <a:ext uri="{FF2B5EF4-FFF2-40B4-BE49-F238E27FC236}">
                <a16:creationId xmlns:a16="http://schemas.microsoft.com/office/drawing/2014/main" id="{22C94FBE-9FBF-3CCB-32F0-43EAC5632C7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1" name="Line 10">
            <a:extLst>
              <a:ext uri="{FF2B5EF4-FFF2-40B4-BE49-F238E27FC236}">
                <a16:creationId xmlns:a16="http://schemas.microsoft.com/office/drawing/2014/main" id="{E50ED47B-6F9D-4A97-C50D-DAA9B2D13A2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2" name="Line 11">
            <a:extLst>
              <a:ext uri="{FF2B5EF4-FFF2-40B4-BE49-F238E27FC236}">
                <a16:creationId xmlns:a16="http://schemas.microsoft.com/office/drawing/2014/main" id="{F85717C0-0567-EA7C-011A-C87C814777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3" name="Line 12">
            <a:extLst>
              <a:ext uri="{FF2B5EF4-FFF2-40B4-BE49-F238E27FC236}">
                <a16:creationId xmlns:a16="http://schemas.microsoft.com/office/drawing/2014/main" id="{E64F8966-3A1E-7BF9-D1C9-4B68AD0C1DF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4" name="Line 13">
            <a:extLst>
              <a:ext uri="{FF2B5EF4-FFF2-40B4-BE49-F238E27FC236}">
                <a16:creationId xmlns:a16="http://schemas.microsoft.com/office/drawing/2014/main" id="{E287BE9A-1810-B518-DF91-6B3B4A9F96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5" name="Rectangle 22">
            <a:extLst>
              <a:ext uri="{FF2B5EF4-FFF2-40B4-BE49-F238E27FC236}">
                <a16:creationId xmlns:a16="http://schemas.microsoft.com/office/drawing/2014/main" id="{FDAF72B9-0DC7-35A6-FDDD-8B30DE5D9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686" name="Rectangle 29">
            <a:extLst>
              <a:ext uri="{FF2B5EF4-FFF2-40B4-BE49-F238E27FC236}">
                <a16:creationId xmlns:a16="http://schemas.microsoft.com/office/drawing/2014/main" id="{338150C4-36CE-BF5C-AD29-E4D0102D5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1598613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687" name="Text Box 23">
            <a:extLst>
              <a:ext uri="{FF2B5EF4-FFF2-40B4-BE49-F238E27FC236}">
                <a16:creationId xmlns:a16="http://schemas.microsoft.com/office/drawing/2014/main" id="{4FA57C37-A441-E4AF-5124-C4A720FB4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</a:p>
        </p:txBody>
      </p:sp>
      <p:sp>
        <p:nvSpPr>
          <p:cNvPr id="28688" name="Text Box 24">
            <a:extLst>
              <a:ext uri="{FF2B5EF4-FFF2-40B4-BE49-F238E27FC236}">
                <a16:creationId xmlns:a16="http://schemas.microsoft.com/office/drawing/2014/main" id="{680B747A-68B5-398B-596A-6C5722BA8C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</a:p>
        </p:txBody>
      </p:sp>
      <p:sp>
        <p:nvSpPr>
          <p:cNvPr id="28689" name="Text Box 25">
            <a:extLst>
              <a:ext uri="{FF2B5EF4-FFF2-40B4-BE49-F238E27FC236}">
                <a16:creationId xmlns:a16="http://schemas.microsoft.com/office/drawing/2014/main" id="{1B28D5C5-BF88-0D2D-42BF-33037B7F3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</a:p>
        </p:txBody>
      </p:sp>
      <p:sp>
        <p:nvSpPr>
          <p:cNvPr id="28690" name="Text Box 26">
            <a:extLst>
              <a:ext uri="{FF2B5EF4-FFF2-40B4-BE49-F238E27FC236}">
                <a16:creationId xmlns:a16="http://schemas.microsoft.com/office/drawing/2014/main" id="{62B22B45-BBAC-91D8-75CE-A24AFE7248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28691" name="Text Box 27">
            <a:extLst>
              <a:ext uri="{FF2B5EF4-FFF2-40B4-BE49-F238E27FC236}">
                <a16:creationId xmlns:a16="http://schemas.microsoft.com/office/drawing/2014/main" id="{F9D8D6BB-618D-DBEA-B312-60D32A778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</a:p>
        </p:txBody>
      </p:sp>
      <p:sp>
        <p:nvSpPr>
          <p:cNvPr id="28692" name="Text Box 28">
            <a:extLst>
              <a:ext uri="{FF2B5EF4-FFF2-40B4-BE49-F238E27FC236}">
                <a16:creationId xmlns:a16="http://schemas.microsoft.com/office/drawing/2014/main" id="{CF6F1FE1-247E-FC1F-5E99-5EAE0C0BA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</a:p>
        </p:txBody>
      </p:sp>
      <p:sp>
        <p:nvSpPr>
          <p:cNvPr id="28693" name="Text Box 30">
            <a:extLst>
              <a:ext uri="{FF2B5EF4-FFF2-40B4-BE49-F238E27FC236}">
                <a16:creationId xmlns:a16="http://schemas.microsoft.com/office/drawing/2014/main" id="{A1693881-85A7-7035-19AE-72E243228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28694" name="Text Box 31">
            <a:extLst>
              <a:ext uri="{FF2B5EF4-FFF2-40B4-BE49-F238E27FC236}">
                <a16:creationId xmlns:a16="http://schemas.microsoft.com/office/drawing/2014/main" id="{F91E8568-85F3-A158-2983-27C1C56E61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28695" name="Text Box 32">
            <a:extLst>
              <a:ext uri="{FF2B5EF4-FFF2-40B4-BE49-F238E27FC236}">
                <a16:creationId xmlns:a16="http://schemas.microsoft.com/office/drawing/2014/main" id="{6102A4F6-E142-2501-7D76-9D3BA75D2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28696" name="Text Box 33">
            <a:extLst>
              <a:ext uri="{FF2B5EF4-FFF2-40B4-BE49-F238E27FC236}">
                <a16:creationId xmlns:a16="http://schemas.microsoft.com/office/drawing/2014/main" id="{179A88F7-F47E-76F3-649D-A438989D93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28697" name="Text Box 34">
            <a:extLst>
              <a:ext uri="{FF2B5EF4-FFF2-40B4-BE49-F238E27FC236}">
                <a16:creationId xmlns:a16="http://schemas.microsoft.com/office/drawing/2014/main" id="{04B3803C-2358-F644-B70F-E622AD642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28698" name="Text Box 35">
            <a:extLst>
              <a:ext uri="{FF2B5EF4-FFF2-40B4-BE49-F238E27FC236}">
                <a16:creationId xmlns:a16="http://schemas.microsoft.com/office/drawing/2014/main" id="{318BC81B-6CFC-84FB-2E56-539C471ADF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28699" name="Text Box 36">
            <a:extLst>
              <a:ext uri="{FF2B5EF4-FFF2-40B4-BE49-F238E27FC236}">
                <a16:creationId xmlns:a16="http://schemas.microsoft.com/office/drawing/2014/main" id="{5A452EE6-0C07-BA09-BA04-9F0ACF2C74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28700" name="Text Box 37">
            <a:extLst>
              <a:ext uri="{FF2B5EF4-FFF2-40B4-BE49-F238E27FC236}">
                <a16:creationId xmlns:a16="http://schemas.microsoft.com/office/drawing/2014/main" id="{76BCE609-B0E4-2884-D329-F5F7A1A1FC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28701" name="Text Box 38">
            <a:extLst>
              <a:ext uri="{FF2B5EF4-FFF2-40B4-BE49-F238E27FC236}">
                <a16:creationId xmlns:a16="http://schemas.microsoft.com/office/drawing/2014/main" id="{4CE36E0F-53A7-038D-6017-A9955D5763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28702" name="Text Box 39">
            <a:extLst>
              <a:ext uri="{FF2B5EF4-FFF2-40B4-BE49-F238E27FC236}">
                <a16:creationId xmlns:a16="http://schemas.microsoft.com/office/drawing/2014/main" id="{0C8B1DD1-2214-49A8-F08D-5E15797B5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</a:p>
        </p:txBody>
      </p:sp>
      <p:sp>
        <p:nvSpPr>
          <p:cNvPr id="28703" name="Text Box 40">
            <a:extLst>
              <a:ext uri="{FF2B5EF4-FFF2-40B4-BE49-F238E27FC236}">
                <a16:creationId xmlns:a16="http://schemas.microsoft.com/office/drawing/2014/main" id="{6C4CC651-225E-862E-941E-BEA4761BEA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</a:p>
        </p:txBody>
      </p:sp>
      <p:sp>
        <p:nvSpPr>
          <p:cNvPr id="28704" name="Text Box 41">
            <a:extLst>
              <a:ext uri="{FF2B5EF4-FFF2-40B4-BE49-F238E27FC236}">
                <a16:creationId xmlns:a16="http://schemas.microsoft.com/office/drawing/2014/main" id="{D1F370F4-D8F1-38B1-17F9-F0EDF09208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</a:p>
        </p:txBody>
      </p:sp>
      <p:sp>
        <p:nvSpPr>
          <p:cNvPr id="28705" name="Text Box 42">
            <a:extLst>
              <a:ext uri="{FF2B5EF4-FFF2-40B4-BE49-F238E27FC236}">
                <a16:creationId xmlns:a16="http://schemas.microsoft.com/office/drawing/2014/main" id="{3BDAF007-C1FF-C929-A6CB-894797A7A6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</a:p>
        </p:txBody>
      </p:sp>
      <p:sp>
        <p:nvSpPr>
          <p:cNvPr id="28706" name="Text Box 43">
            <a:extLst>
              <a:ext uri="{FF2B5EF4-FFF2-40B4-BE49-F238E27FC236}">
                <a16:creationId xmlns:a16="http://schemas.microsoft.com/office/drawing/2014/main" id="{69CCDAE2-78F0-63B0-8F3D-D342823BE6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</a:p>
        </p:txBody>
      </p:sp>
      <p:sp>
        <p:nvSpPr>
          <p:cNvPr id="28707" name="Text Box 44">
            <a:extLst>
              <a:ext uri="{FF2B5EF4-FFF2-40B4-BE49-F238E27FC236}">
                <a16:creationId xmlns:a16="http://schemas.microsoft.com/office/drawing/2014/main" id="{BF5E5A4E-6615-04A9-097D-7105C8DF3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</a:p>
        </p:txBody>
      </p:sp>
      <p:sp>
        <p:nvSpPr>
          <p:cNvPr id="28708" name="Text Box 45">
            <a:extLst>
              <a:ext uri="{FF2B5EF4-FFF2-40B4-BE49-F238E27FC236}">
                <a16:creationId xmlns:a16="http://schemas.microsoft.com/office/drawing/2014/main" id="{21D2E25B-5C63-E421-98A9-AD62E1B0E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</a:p>
        </p:txBody>
      </p:sp>
      <p:sp>
        <p:nvSpPr>
          <p:cNvPr id="28709" name="Text Box 46">
            <a:extLst>
              <a:ext uri="{FF2B5EF4-FFF2-40B4-BE49-F238E27FC236}">
                <a16:creationId xmlns:a16="http://schemas.microsoft.com/office/drawing/2014/main" id="{E352B8F9-E91B-2976-A1AA-1202A5F8E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</a:p>
        </p:txBody>
      </p:sp>
      <p:sp>
        <p:nvSpPr>
          <p:cNvPr id="28710" name="Text Box 47">
            <a:extLst>
              <a:ext uri="{FF2B5EF4-FFF2-40B4-BE49-F238E27FC236}">
                <a16:creationId xmlns:a16="http://schemas.microsoft.com/office/drawing/2014/main" id="{51792918-6452-6621-F161-723583C675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</a:p>
        </p:txBody>
      </p:sp>
      <p:sp>
        <p:nvSpPr>
          <p:cNvPr id="28711" name="Text Box 48">
            <a:extLst>
              <a:ext uri="{FF2B5EF4-FFF2-40B4-BE49-F238E27FC236}">
                <a16:creationId xmlns:a16="http://schemas.microsoft.com/office/drawing/2014/main" id="{3B2303DB-E7A4-6644-8BF4-27717AE2E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</a:p>
        </p:txBody>
      </p:sp>
      <p:sp>
        <p:nvSpPr>
          <p:cNvPr id="28712" name="Text Box 49">
            <a:extLst>
              <a:ext uri="{FF2B5EF4-FFF2-40B4-BE49-F238E27FC236}">
                <a16:creationId xmlns:a16="http://schemas.microsoft.com/office/drawing/2014/main" id="{92BBC014-E1D2-92B9-0749-37B50FF4B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28713" name="Text Box 50">
            <a:extLst>
              <a:ext uri="{FF2B5EF4-FFF2-40B4-BE49-F238E27FC236}">
                <a16:creationId xmlns:a16="http://schemas.microsoft.com/office/drawing/2014/main" id="{9F1774C2-3B77-9278-642B-01874EA5B7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</a:p>
        </p:txBody>
      </p:sp>
      <p:sp>
        <p:nvSpPr>
          <p:cNvPr id="28714" name="Text Box 51">
            <a:extLst>
              <a:ext uri="{FF2B5EF4-FFF2-40B4-BE49-F238E27FC236}">
                <a16:creationId xmlns:a16="http://schemas.microsoft.com/office/drawing/2014/main" id="{A3BF05D0-33CB-BF7A-EB1E-E2B605A2C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</a:p>
        </p:txBody>
      </p:sp>
      <p:sp>
        <p:nvSpPr>
          <p:cNvPr id="28715" name="Text Box 52">
            <a:extLst>
              <a:ext uri="{FF2B5EF4-FFF2-40B4-BE49-F238E27FC236}">
                <a16:creationId xmlns:a16="http://schemas.microsoft.com/office/drawing/2014/main" id="{127FA88E-C685-DBA0-DE86-6D366B6DB4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</a:p>
        </p:txBody>
      </p:sp>
      <p:sp>
        <p:nvSpPr>
          <p:cNvPr id="28716" name="Text Box 53">
            <a:extLst>
              <a:ext uri="{FF2B5EF4-FFF2-40B4-BE49-F238E27FC236}">
                <a16:creationId xmlns:a16="http://schemas.microsoft.com/office/drawing/2014/main" id="{976FAD39-113A-F970-1A3A-0B2673F1A6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</a:p>
        </p:txBody>
      </p:sp>
      <p:sp>
        <p:nvSpPr>
          <p:cNvPr id="28717" name="Oval 54">
            <a:extLst>
              <a:ext uri="{FF2B5EF4-FFF2-40B4-BE49-F238E27FC236}">
                <a16:creationId xmlns:a16="http://schemas.microsoft.com/office/drawing/2014/main" id="{70217463-8FD1-595A-8EB5-6A076CFF0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18" name="Oval 55">
            <a:extLst>
              <a:ext uri="{FF2B5EF4-FFF2-40B4-BE49-F238E27FC236}">
                <a16:creationId xmlns:a16="http://schemas.microsoft.com/office/drawing/2014/main" id="{9233D89E-0D13-192B-6A49-4AFCBC11E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19" name="Oval 56">
            <a:extLst>
              <a:ext uri="{FF2B5EF4-FFF2-40B4-BE49-F238E27FC236}">
                <a16:creationId xmlns:a16="http://schemas.microsoft.com/office/drawing/2014/main" id="{AC9C27ED-ADD0-9E51-845C-7E3A72D56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0" name="Oval 57">
            <a:extLst>
              <a:ext uri="{FF2B5EF4-FFF2-40B4-BE49-F238E27FC236}">
                <a16:creationId xmlns:a16="http://schemas.microsoft.com/office/drawing/2014/main" id="{16E186F8-539F-FCD6-CF08-1110F59C2E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1" name="Oval 58">
            <a:extLst>
              <a:ext uri="{FF2B5EF4-FFF2-40B4-BE49-F238E27FC236}">
                <a16:creationId xmlns:a16="http://schemas.microsoft.com/office/drawing/2014/main" id="{35141CF5-B088-EC8C-E5DB-95CD1EDDE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2" name="Oval 59">
            <a:extLst>
              <a:ext uri="{FF2B5EF4-FFF2-40B4-BE49-F238E27FC236}">
                <a16:creationId xmlns:a16="http://schemas.microsoft.com/office/drawing/2014/main" id="{F700B13C-482B-9437-6C47-D87087D2C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3" name="Oval 60">
            <a:extLst>
              <a:ext uri="{FF2B5EF4-FFF2-40B4-BE49-F238E27FC236}">
                <a16:creationId xmlns:a16="http://schemas.microsoft.com/office/drawing/2014/main" id="{DB3B1477-73F4-A18B-C099-26E0FC289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4" name="Oval 61">
            <a:extLst>
              <a:ext uri="{FF2B5EF4-FFF2-40B4-BE49-F238E27FC236}">
                <a16:creationId xmlns:a16="http://schemas.microsoft.com/office/drawing/2014/main" id="{325406FE-3F73-8127-486E-23C8601137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5" name="Oval 62">
            <a:extLst>
              <a:ext uri="{FF2B5EF4-FFF2-40B4-BE49-F238E27FC236}">
                <a16:creationId xmlns:a16="http://schemas.microsoft.com/office/drawing/2014/main" id="{F38A3129-5F90-2B2F-9F6B-C1A675E0B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6" name="Oval 63">
            <a:extLst>
              <a:ext uri="{FF2B5EF4-FFF2-40B4-BE49-F238E27FC236}">
                <a16:creationId xmlns:a16="http://schemas.microsoft.com/office/drawing/2014/main" id="{548A2414-492B-3800-30D0-1F32A6E3D2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>
              <a:latin typeface="Arial" panose="020B0604020202020204" pitchFamily="34" charset="0"/>
            </a:endParaRPr>
          </a:p>
        </p:txBody>
      </p:sp>
      <p:sp>
        <p:nvSpPr>
          <p:cNvPr id="28727" name="Oval 64">
            <a:extLst>
              <a:ext uri="{FF2B5EF4-FFF2-40B4-BE49-F238E27FC236}">
                <a16:creationId xmlns:a16="http://schemas.microsoft.com/office/drawing/2014/main" id="{3D894698-7C19-7EAF-CB9E-731E4B7F0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8" name="Oval 65">
            <a:extLst>
              <a:ext uri="{FF2B5EF4-FFF2-40B4-BE49-F238E27FC236}">
                <a16:creationId xmlns:a16="http://schemas.microsoft.com/office/drawing/2014/main" id="{966DBF40-2FB9-0C91-D90C-13FB7F0E41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29" name="Oval 66">
            <a:extLst>
              <a:ext uri="{FF2B5EF4-FFF2-40B4-BE49-F238E27FC236}">
                <a16:creationId xmlns:a16="http://schemas.microsoft.com/office/drawing/2014/main" id="{A170EDD8-64D1-BB92-EC9B-733D45613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30" name="Oval 67">
            <a:extLst>
              <a:ext uri="{FF2B5EF4-FFF2-40B4-BE49-F238E27FC236}">
                <a16:creationId xmlns:a16="http://schemas.microsoft.com/office/drawing/2014/main" id="{B0205126-5F89-EF7C-83AE-88889E4A1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31" name="Oval 68">
            <a:extLst>
              <a:ext uri="{FF2B5EF4-FFF2-40B4-BE49-F238E27FC236}">
                <a16:creationId xmlns:a16="http://schemas.microsoft.com/office/drawing/2014/main" id="{CBFA0C0C-6C7F-F302-C6AA-B74780F72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6709" name="AutoShape 85">
            <a:extLst>
              <a:ext uri="{FF2B5EF4-FFF2-40B4-BE49-F238E27FC236}">
                <a16:creationId xmlns:a16="http://schemas.microsoft.com/office/drawing/2014/main" id="{08E8BF9B-DAD0-3774-C0AE-2D7374B8D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1665288"/>
            <a:ext cx="5110162" cy="9144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אֵיזֶה מֵהַשֵּׁמוֹת שֶׁלִּפְנֵיכֶם </a:t>
            </a:r>
          </a:p>
          <a:p>
            <a:pPr algn="ctr" rtl="1"/>
            <a:r>
              <a:rPr lang="he-IL" altLang="en-US" b="1"/>
              <a:t>אֵינוֹ שֵׁם שֶׁל חַג הַסֻּכּוֹת?</a:t>
            </a:r>
            <a:endParaRPr lang="en-US" altLang="en-US" b="1"/>
          </a:p>
        </p:txBody>
      </p:sp>
      <p:sp>
        <p:nvSpPr>
          <p:cNvPr id="26714" name="Text Box 90">
            <a:hlinkClick r:id="rId3" action="ppaction://hlinksldjump"/>
            <a:extLst>
              <a:ext uri="{FF2B5EF4-FFF2-40B4-BE49-F238E27FC236}">
                <a16:creationId xmlns:a16="http://schemas.microsoft.com/office/drawing/2014/main" id="{0C1EE6F7-74E1-785B-E570-F29979036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75" y="4946650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</a:t>
            </a:r>
            <a:r>
              <a:rPr lang="he-IL" altLang="en-US" b="1">
                <a:solidFill>
                  <a:srgbClr val="FFCC00"/>
                </a:solidFill>
              </a:rPr>
              <a:t>חג האסיף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6715" name="Text Box 91">
            <a:hlinkClick r:id="rId3" action="ppaction://hlinksldjump"/>
            <a:extLst>
              <a:ext uri="{FF2B5EF4-FFF2-40B4-BE49-F238E27FC236}">
                <a16:creationId xmlns:a16="http://schemas.microsoft.com/office/drawing/2014/main" id="{18CC0BC1-C49E-4F77-9544-F7A5CADC68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2663" y="4921250"/>
            <a:ext cx="35671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סוכות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6716" name="Text Box 92">
            <a:hlinkClick r:id="rId3" action="ppaction://hlinksldjump"/>
            <a:extLst>
              <a:ext uri="{FF2B5EF4-FFF2-40B4-BE49-F238E27FC236}">
                <a16:creationId xmlns:a16="http://schemas.microsoft.com/office/drawing/2014/main" id="{EB324F09-68C9-DE53-62EC-608188C14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2663" y="5934075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חג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6717" name="Text Box 93">
            <a:hlinkClick r:id="rId4" action="ppaction://hlinksldjump"/>
            <a:extLst>
              <a:ext uri="{FF2B5EF4-FFF2-40B4-BE49-F238E27FC236}">
                <a16:creationId xmlns:a16="http://schemas.microsoft.com/office/drawing/2014/main" id="{AFDA995B-91A3-6057-75D3-0AFB33605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75" y="5984875"/>
            <a:ext cx="3990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חג הקציר</a:t>
            </a:r>
            <a:endParaRPr lang="en-US" altLang="en-US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09" grpId="0" animBg="1" autoUpdateAnimBg="0"/>
      <p:bldP spid="26714" grpId="0"/>
      <p:bldP spid="26715" grpId="0"/>
      <p:bldP spid="26716" grpId="0" autoUpdateAnimBg="0"/>
      <p:bldP spid="26717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ext Box 4">
            <a:extLst>
              <a:ext uri="{FF2B5EF4-FFF2-40B4-BE49-F238E27FC236}">
                <a16:creationId xmlns:a16="http://schemas.microsoft.com/office/drawing/2014/main" id="{0E549AAE-FC28-061F-D31E-C60EF396B792}"/>
              </a:ext>
            </a:extLst>
          </p:cNvPr>
          <p:cNvSpPr txBox="1">
            <a:spLocks noChangeArrowheads="1"/>
          </p:cNvSpPr>
          <p:nvPr/>
        </p:nvSpPr>
        <p:spPr bwMode="auto">
          <a:xfrm rot="299">
            <a:off x="755650" y="2352675"/>
            <a:ext cx="78517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71842" dir="2700000" algn="ctr" rotWithShape="0">
              <a:schemeClr val="accent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e-IL" sz="6600" b="1">
                <a:solidFill>
                  <a:srgbClr val="FFCC00"/>
                </a:solidFill>
                <a:latin typeface="Arial" pitchFamily="34" charset="0"/>
              </a:rPr>
              <a:t>הגעת ל 32,000$</a:t>
            </a:r>
            <a:endParaRPr lang="en-US" sz="6600" b="1">
              <a:solidFill>
                <a:srgbClr val="FFCC00"/>
              </a:solidFill>
            </a:endParaRPr>
          </a:p>
        </p:txBody>
      </p:sp>
      <p:sp>
        <p:nvSpPr>
          <p:cNvPr id="37897" name="Text Box 9">
            <a:extLst>
              <a:ext uri="{FF2B5EF4-FFF2-40B4-BE49-F238E27FC236}">
                <a16:creationId xmlns:a16="http://schemas.microsoft.com/office/drawing/2014/main" id="{7BCC407C-D772-E17E-D8EB-A69ED39FFD4E}"/>
              </a:ext>
            </a:extLst>
          </p:cNvPr>
          <p:cNvSpPr txBox="1">
            <a:spLocks noChangeArrowheads="1"/>
          </p:cNvSpPr>
          <p:nvPr/>
        </p:nvSpPr>
        <p:spPr bwMode="auto">
          <a:xfrm rot="299">
            <a:off x="842963" y="1054100"/>
            <a:ext cx="78517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6000" b="1">
                <a:solidFill>
                  <a:srgbClr val="FFCC00"/>
                </a:solidFill>
                <a:latin typeface="Arial" panose="020B0604020202020204" pitchFamily="34" charset="0"/>
              </a:rPr>
              <a:t>ברכותינו !</a:t>
            </a:r>
            <a:endParaRPr lang="en-US" altLang="en-US" sz="6000" b="1">
              <a:solidFill>
                <a:srgbClr val="FFCC00"/>
              </a:solidFill>
            </a:endParaRPr>
          </a:p>
        </p:txBody>
      </p:sp>
      <p:sp>
        <p:nvSpPr>
          <p:cNvPr id="29700" name="AutoShape 1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C8B24F0-80B9-A93E-BC83-77E75C532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675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utoUpdateAnimBg="0"/>
      <p:bldP spid="37897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>
            <a:extLst>
              <a:ext uri="{FF2B5EF4-FFF2-40B4-BE49-F238E27FC236}">
                <a16:creationId xmlns:a16="http://schemas.microsoft.com/office/drawing/2014/main" id="{5D082D0B-580A-BC87-E384-598DC8FCA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F83A6F2D-32BB-7CF0-2543-C9519CF969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241300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24" name="Text Box 5">
            <a:extLst>
              <a:ext uri="{FF2B5EF4-FFF2-40B4-BE49-F238E27FC236}">
                <a16:creationId xmlns:a16="http://schemas.microsoft.com/office/drawing/2014/main" id="{EB8391CA-C952-2D3E-B7C3-FCF923386A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725" name="Text Box 6">
            <a:extLst>
              <a:ext uri="{FF2B5EF4-FFF2-40B4-BE49-F238E27FC236}">
                <a16:creationId xmlns:a16="http://schemas.microsoft.com/office/drawing/2014/main" id="{BDE0F9A0-656A-D66E-E958-7994D8363C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26" name="Text Box 7">
            <a:extLst>
              <a:ext uri="{FF2B5EF4-FFF2-40B4-BE49-F238E27FC236}">
                <a16:creationId xmlns:a16="http://schemas.microsoft.com/office/drawing/2014/main" id="{E6469A20-EAD2-A04F-0DE7-759BC260B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27" name="Text Box 8">
            <a:extLst>
              <a:ext uri="{FF2B5EF4-FFF2-40B4-BE49-F238E27FC236}">
                <a16:creationId xmlns:a16="http://schemas.microsoft.com/office/drawing/2014/main" id="{19F5EDC5-B8CB-9A2B-784F-39FD2A3A59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28" name="Text Box 9">
            <a:extLst>
              <a:ext uri="{FF2B5EF4-FFF2-40B4-BE49-F238E27FC236}">
                <a16:creationId xmlns:a16="http://schemas.microsoft.com/office/drawing/2014/main" id="{AF408059-A6FC-D70B-8B2A-A2BFCF0FF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29" name="Text Box 10">
            <a:extLst>
              <a:ext uri="{FF2B5EF4-FFF2-40B4-BE49-F238E27FC236}">
                <a16:creationId xmlns:a16="http://schemas.microsoft.com/office/drawing/2014/main" id="{DBAE7FC4-83D2-F262-3DDB-8B7C3054C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730" name="Text Box 11">
            <a:extLst>
              <a:ext uri="{FF2B5EF4-FFF2-40B4-BE49-F238E27FC236}">
                <a16:creationId xmlns:a16="http://schemas.microsoft.com/office/drawing/2014/main" id="{B806A514-40C9-5888-6F64-5B18F8B5C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1" name="Text Box 12">
            <a:extLst>
              <a:ext uri="{FF2B5EF4-FFF2-40B4-BE49-F238E27FC236}">
                <a16:creationId xmlns:a16="http://schemas.microsoft.com/office/drawing/2014/main" id="{C47FF8DD-B391-A9A6-3EED-7656EBD0E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2" name="Text Box 13">
            <a:extLst>
              <a:ext uri="{FF2B5EF4-FFF2-40B4-BE49-F238E27FC236}">
                <a16:creationId xmlns:a16="http://schemas.microsoft.com/office/drawing/2014/main" id="{3E75DE67-7505-AF6A-94D6-416E73C0F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3" name="Text Box 14">
            <a:extLst>
              <a:ext uri="{FF2B5EF4-FFF2-40B4-BE49-F238E27FC236}">
                <a16:creationId xmlns:a16="http://schemas.microsoft.com/office/drawing/2014/main" id="{2F3182F4-C44B-D931-31B6-E90EC05E3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4" name="Text Box 15">
            <a:extLst>
              <a:ext uri="{FF2B5EF4-FFF2-40B4-BE49-F238E27FC236}">
                <a16:creationId xmlns:a16="http://schemas.microsoft.com/office/drawing/2014/main" id="{DDC850FC-81EF-8B91-59C5-81EA6F7F1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0735" name="Text Box 16">
            <a:extLst>
              <a:ext uri="{FF2B5EF4-FFF2-40B4-BE49-F238E27FC236}">
                <a16:creationId xmlns:a16="http://schemas.microsoft.com/office/drawing/2014/main" id="{F609D390-E6E1-367A-0B5C-3D05A593B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6" name="Text Box 17">
            <a:extLst>
              <a:ext uri="{FF2B5EF4-FFF2-40B4-BE49-F238E27FC236}">
                <a16:creationId xmlns:a16="http://schemas.microsoft.com/office/drawing/2014/main" id="{6E1D4E92-FF17-BA10-B1E4-912571562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7" name="Text Box 18">
            <a:extLst>
              <a:ext uri="{FF2B5EF4-FFF2-40B4-BE49-F238E27FC236}">
                <a16:creationId xmlns:a16="http://schemas.microsoft.com/office/drawing/2014/main" id="{63A200D7-080A-19F1-FDEC-E44E4B7221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8" name="Text Box 19">
            <a:extLst>
              <a:ext uri="{FF2B5EF4-FFF2-40B4-BE49-F238E27FC236}">
                <a16:creationId xmlns:a16="http://schemas.microsoft.com/office/drawing/2014/main" id="{F5B79D26-83B5-869E-BBCC-45700E4FC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39" name="Text Box 20">
            <a:extLst>
              <a:ext uri="{FF2B5EF4-FFF2-40B4-BE49-F238E27FC236}">
                <a16:creationId xmlns:a16="http://schemas.microsoft.com/office/drawing/2014/main" id="{CC22D671-58B8-0B9E-4F8A-E009D109A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740" name="Text Box 21">
            <a:extLst>
              <a:ext uri="{FF2B5EF4-FFF2-40B4-BE49-F238E27FC236}">
                <a16:creationId xmlns:a16="http://schemas.microsoft.com/office/drawing/2014/main" id="{ADAD1D32-4936-A726-E260-785C8CDC8A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1" name="Text Box 22">
            <a:extLst>
              <a:ext uri="{FF2B5EF4-FFF2-40B4-BE49-F238E27FC236}">
                <a16:creationId xmlns:a16="http://schemas.microsoft.com/office/drawing/2014/main" id="{3FBD4D4F-0D0B-3074-792D-524B85FFD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2" name="Text Box 23">
            <a:extLst>
              <a:ext uri="{FF2B5EF4-FFF2-40B4-BE49-F238E27FC236}">
                <a16:creationId xmlns:a16="http://schemas.microsoft.com/office/drawing/2014/main" id="{E2A077A4-9893-3082-C922-D985624E8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3" name="Text Box 24">
            <a:extLst>
              <a:ext uri="{FF2B5EF4-FFF2-40B4-BE49-F238E27FC236}">
                <a16:creationId xmlns:a16="http://schemas.microsoft.com/office/drawing/2014/main" id="{37FE0CD3-79B9-2807-9846-0AF6B9FFED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4" name="Text Box 25">
            <a:extLst>
              <a:ext uri="{FF2B5EF4-FFF2-40B4-BE49-F238E27FC236}">
                <a16:creationId xmlns:a16="http://schemas.microsoft.com/office/drawing/2014/main" id="{60E103DA-F948-5D91-4D00-46315FF8E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745" name="Text Box 26">
            <a:extLst>
              <a:ext uri="{FF2B5EF4-FFF2-40B4-BE49-F238E27FC236}">
                <a16:creationId xmlns:a16="http://schemas.microsoft.com/office/drawing/2014/main" id="{E2E1715F-2F70-F538-29A2-DF0176333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6" name="Text Box 27">
            <a:extLst>
              <a:ext uri="{FF2B5EF4-FFF2-40B4-BE49-F238E27FC236}">
                <a16:creationId xmlns:a16="http://schemas.microsoft.com/office/drawing/2014/main" id="{DEE348A0-D35A-D5F0-C09E-9EC53DCC89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7" name="Text Box 28">
            <a:extLst>
              <a:ext uri="{FF2B5EF4-FFF2-40B4-BE49-F238E27FC236}">
                <a16:creationId xmlns:a16="http://schemas.microsoft.com/office/drawing/2014/main" id="{A6EC6F00-9141-882C-1AF6-2666581A4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8" name="Text Box 29">
            <a:extLst>
              <a:ext uri="{FF2B5EF4-FFF2-40B4-BE49-F238E27FC236}">
                <a16:creationId xmlns:a16="http://schemas.microsoft.com/office/drawing/2014/main" id="{D817EC5C-3BD5-450E-76C6-3EA7A55F9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49" name="Text Box 30">
            <a:extLst>
              <a:ext uri="{FF2B5EF4-FFF2-40B4-BE49-F238E27FC236}">
                <a16:creationId xmlns:a16="http://schemas.microsoft.com/office/drawing/2014/main" id="{A90A6522-3AE7-0ECD-5D5E-A68802206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0750" name="Text Box 31">
            <a:extLst>
              <a:ext uri="{FF2B5EF4-FFF2-40B4-BE49-F238E27FC236}">
                <a16:creationId xmlns:a16="http://schemas.microsoft.com/office/drawing/2014/main" id="{3A35FE44-E12A-E438-1C70-513A4CB15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51" name="Text Box 32">
            <a:extLst>
              <a:ext uri="{FF2B5EF4-FFF2-40B4-BE49-F238E27FC236}">
                <a16:creationId xmlns:a16="http://schemas.microsoft.com/office/drawing/2014/main" id="{9EFB242A-E573-F9F9-EA24-6A2531676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52" name="Text Box 33">
            <a:extLst>
              <a:ext uri="{FF2B5EF4-FFF2-40B4-BE49-F238E27FC236}">
                <a16:creationId xmlns:a16="http://schemas.microsoft.com/office/drawing/2014/main" id="{6A305E75-A90C-DB18-6517-E93843ABD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53" name="Text Box 34">
            <a:extLst>
              <a:ext uri="{FF2B5EF4-FFF2-40B4-BE49-F238E27FC236}">
                <a16:creationId xmlns:a16="http://schemas.microsoft.com/office/drawing/2014/main" id="{3C0AE079-9293-A0DB-C8A1-8966FC2438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0754" name="Oval 35">
            <a:extLst>
              <a:ext uri="{FF2B5EF4-FFF2-40B4-BE49-F238E27FC236}">
                <a16:creationId xmlns:a16="http://schemas.microsoft.com/office/drawing/2014/main" id="{B99CDF12-2ABF-CE18-F682-E5A8152B3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55" name="Oval 36">
            <a:extLst>
              <a:ext uri="{FF2B5EF4-FFF2-40B4-BE49-F238E27FC236}">
                <a16:creationId xmlns:a16="http://schemas.microsoft.com/office/drawing/2014/main" id="{7D8895CE-79DA-D897-EA45-EF77EEF262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56" name="Oval 37">
            <a:extLst>
              <a:ext uri="{FF2B5EF4-FFF2-40B4-BE49-F238E27FC236}">
                <a16:creationId xmlns:a16="http://schemas.microsoft.com/office/drawing/2014/main" id="{D1492124-A8C9-17EC-7C87-7AC6DC9DE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57" name="Oval 38">
            <a:extLst>
              <a:ext uri="{FF2B5EF4-FFF2-40B4-BE49-F238E27FC236}">
                <a16:creationId xmlns:a16="http://schemas.microsoft.com/office/drawing/2014/main" id="{C4A93A4B-E5AD-C7CD-D067-CDEDE592D7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58" name="Oval 39">
            <a:extLst>
              <a:ext uri="{FF2B5EF4-FFF2-40B4-BE49-F238E27FC236}">
                <a16:creationId xmlns:a16="http://schemas.microsoft.com/office/drawing/2014/main" id="{3F87D021-49AD-1372-F8F1-2FE275A4D0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59" name="Oval 40">
            <a:extLst>
              <a:ext uri="{FF2B5EF4-FFF2-40B4-BE49-F238E27FC236}">
                <a16:creationId xmlns:a16="http://schemas.microsoft.com/office/drawing/2014/main" id="{153AAD7B-FD86-F33E-44CA-A22B816DF2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0" name="Oval 41">
            <a:extLst>
              <a:ext uri="{FF2B5EF4-FFF2-40B4-BE49-F238E27FC236}">
                <a16:creationId xmlns:a16="http://schemas.microsoft.com/office/drawing/2014/main" id="{720EDFF0-CBE3-D4C9-D247-3B1B4EEF8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1" name="Oval 42">
            <a:extLst>
              <a:ext uri="{FF2B5EF4-FFF2-40B4-BE49-F238E27FC236}">
                <a16:creationId xmlns:a16="http://schemas.microsoft.com/office/drawing/2014/main" id="{36F8B453-541C-5B3C-F4F4-85E34F4FD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2" name="Oval 43">
            <a:extLst>
              <a:ext uri="{FF2B5EF4-FFF2-40B4-BE49-F238E27FC236}">
                <a16:creationId xmlns:a16="http://schemas.microsoft.com/office/drawing/2014/main" id="{FF6D54D3-6B98-E644-1DE6-BF69C623DC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3" name="Oval 44">
            <a:extLst>
              <a:ext uri="{FF2B5EF4-FFF2-40B4-BE49-F238E27FC236}">
                <a16:creationId xmlns:a16="http://schemas.microsoft.com/office/drawing/2014/main" id="{A28A222C-6953-911C-26D4-A94EE23B7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0764" name="Oval 45">
            <a:extLst>
              <a:ext uri="{FF2B5EF4-FFF2-40B4-BE49-F238E27FC236}">
                <a16:creationId xmlns:a16="http://schemas.microsoft.com/office/drawing/2014/main" id="{FE92F1B4-A396-0D97-CF84-45A486359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5" name="Oval 46">
            <a:extLst>
              <a:ext uri="{FF2B5EF4-FFF2-40B4-BE49-F238E27FC236}">
                <a16:creationId xmlns:a16="http://schemas.microsoft.com/office/drawing/2014/main" id="{D64BDDDA-E9D2-DE5E-F4A8-BA55C9AA1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6" name="Oval 47">
            <a:extLst>
              <a:ext uri="{FF2B5EF4-FFF2-40B4-BE49-F238E27FC236}">
                <a16:creationId xmlns:a16="http://schemas.microsoft.com/office/drawing/2014/main" id="{1421729B-72F4-95BE-C2FF-06E3F3203A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7" name="Oval 48">
            <a:extLst>
              <a:ext uri="{FF2B5EF4-FFF2-40B4-BE49-F238E27FC236}">
                <a16:creationId xmlns:a16="http://schemas.microsoft.com/office/drawing/2014/main" id="{E395BF48-AB87-039B-A36D-234EA5FBBA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8" name="Oval 49">
            <a:extLst>
              <a:ext uri="{FF2B5EF4-FFF2-40B4-BE49-F238E27FC236}">
                <a16:creationId xmlns:a16="http://schemas.microsoft.com/office/drawing/2014/main" id="{A7FF8EC7-BA65-C8F9-D34D-741E4A180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769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B6A7A55-C98D-B967-D643-1815A5054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E34FEB68-D8F4-DAAF-5797-AF569E70D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b="1"/>
          </a:p>
        </p:txBody>
      </p:sp>
      <p:sp>
        <p:nvSpPr>
          <p:cNvPr id="31747" name="AutoShape 3">
            <a:hlinkClick r:id="rId3" action="ppaction://hlinksldjump"/>
            <a:extLst>
              <a:ext uri="{FF2B5EF4-FFF2-40B4-BE49-F238E27FC236}">
                <a16:creationId xmlns:a16="http://schemas.microsoft.com/office/drawing/2014/main" id="{B09397F4-2C00-AF8C-2A57-4258B5BB8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48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4F1B4B4B-5247-E2CA-0AAB-D85668B60F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49" name="AutoShape 5">
            <a:hlinkClick r:id="rId4" action="ppaction://hlinksldjump"/>
            <a:extLst>
              <a:ext uri="{FF2B5EF4-FFF2-40B4-BE49-F238E27FC236}">
                <a16:creationId xmlns:a16="http://schemas.microsoft.com/office/drawing/2014/main" id="{EBD02EB1-AF44-C3D7-9CE2-CBD22CC532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50" name="AutoShape 6">
            <a:hlinkClick r:id="rId3" action="ppaction://hlinksldjump"/>
            <a:extLst>
              <a:ext uri="{FF2B5EF4-FFF2-40B4-BE49-F238E27FC236}">
                <a16:creationId xmlns:a16="http://schemas.microsoft.com/office/drawing/2014/main" id="{72A74669-4652-BDC2-5F22-A1862BC36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51" name="Line 7">
            <a:extLst>
              <a:ext uri="{FF2B5EF4-FFF2-40B4-BE49-F238E27FC236}">
                <a16:creationId xmlns:a16="http://schemas.microsoft.com/office/drawing/2014/main" id="{E84183C2-5E38-EE78-35D0-C38779AAAB7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2" name="Line 8">
            <a:extLst>
              <a:ext uri="{FF2B5EF4-FFF2-40B4-BE49-F238E27FC236}">
                <a16:creationId xmlns:a16="http://schemas.microsoft.com/office/drawing/2014/main" id="{BD0CCF89-E19B-E14E-F273-CADDF51B6EC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3" name="Line 9">
            <a:extLst>
              <a:ext uri="{FF2B5EF4-FFF2-40B4-BE49-F238E27FC236}">
                <a16:creationId xmlns:a16="http://schemas.microsoft.com/office/drawing/2014/main" id="{35D97F36-2115-D402-9C49-25FC5E87F48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4" name="Line 10">
            <a:extLst>
              <a:ext uri="{FF2B5EF4-FFF2-40B4-BE49-F238E27FC236}">
                <a16:creationId xmlns:a16="http://schemas.microsoft.com/office/drawing/2014/main" id="{CAD1D544-F76A-BA66-EEEA-6B165627299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5" name="Line 11">
            <a:extLst>
              <a:ext uri="{FF2B5EF4-FFF2-40B4-BE49-F238E27FC236}">
                <a16:creationId xmlns:a16="http://schemas.microsoft.com/office/drawing/2014/main" id="{7F851E26-5616-3D93-2A7C-436B9ECF6D6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6" name="Line 12">
            <a:extLst>
              <a:ext uri="{FF2B5EF4-FFF2-40B4-BE49-F238E27FC236}">
                <a16:creationId xmlns:a16="http://schemas.microsoft.com/office/drawing/2014/main" id="{D300F0E9-0985-AFD9-9B88-599779F0483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7" name="Oval 13">
            <a:hlinkClick r:id="rId5" action="ppaction://hlinksldjump"/>
            <a:extLst>
              <a:ext uri="{FF2B5EF4-FFF2-40B4-BE49-F238E27FC236}">
                <a16:creationId xmlns:a16="http://schemas.microsoft.com/office/drawing/2014/main" id="{53AF96F1-EA89-D5A8-25FF-574626247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9624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58" name="Rectangle 16">
            <a:extLst>
              <a:ext uri="{FF2B5EF4-FFF2-40B4-BE49-F238E27FC236}">
                <a16:creationId xmlns:a16="http://schemas.microsoft.com/office/drawing/2014/main" id="{6E4D3A44-29FB-D254-7A09-23D11C1F1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59" name="Rectangle 17">
            <a:extLst>
              <a:ext uri="{FF2B5EF4-FFF2-40B4-BE49-F238E27FC236}">
                <a16:creationId xmlns:a16="http://schemas.microsoft.com/office/drawing/2014/main" id="{EB2C565D-35F5-22B8-99B4-518D2C31D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12842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60" name="Text Box 18">
            <a:extLst>
              <a:ext uri="{FF2B5EF4-FFF2-40B4-BE49-F238E27FC236}">
                <a16:creationId xmlns:a16="http://schemas.microsoft.com/office/drawing/2014/main" id="{84C1FB26-E987-3ECF-6229-D89A13BF5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1761" name="Text Box 19">
            <a:extLst>
              <a:ext uri="{FF2B5EF4-FFF2-40B4-BE49-F238E27FC236}">
                <a16:creationId xmlns:a16="http://schemas.microsoft.com/office/drawing/2014/main" id="{736AE1AA-E399-4D96-7F97-9BF9FB16C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62" name="Text Box 20">
            <a:extLst>
              <a:ext uri="{FF2B5EF4-FFF2-40B4-BE49-F238E27FC236}">
                <a16:creationId xmlns:a16="http://schemas.microsoft.com/office/drawing/2014/main" id="{225FBBDD-A2D5-6C26-2529-B782083C25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63" name="Text Box 21">
            <a:extLst>
              <a:ext uri="{FF2B5EF4-FFF2-40B4-BE49-F238E27FC236}">
                <a16:creationId xmlns:a16="http://schemas.microsoft.com/office/drawing/2014/main" id="{CF97462D-650F-2DC6-0336-24D987624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64" name="Text Box 22">
            <a:extLst>
              <a:ext uri="{FF2B5EF4-FFF2-40B4-BE49-F238E27FC236}">
                <a16:creationId xmlns:a16="http://schemas.microsoft.com/office/drawing/2014/main" id="{8E30808E-5E93-0897-23F8-DFC451806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65" name="Text Box 23">
            <a:extLst>
              <a:ext uri="{FF2B5EF4-FFF2-40B4-BE49-F238E27FC236}">
                <a16:creationId xmlns:a16="http://schemas.microsoft.com/office/drawing/2014/main" id="{3A562FD1-BB7C-DE64-CDC6-B7945B841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1766" name="Text Box 24">
            <a:extLst>
              <a:ext uri="{FF2B5EF4-FFF2-40B4-BE49-F238E27FC236}">
                <a16:creationId xmlns:a16="http://schemas.microsoft.com/office/drawing/2014/main" id="{0213F920-4606-3395-D114-8C35BA27B3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67" name="Text Box 25">
            <a:extLst>
              <a:ext uri="{FF2B5EF4-FFF2-40B4-BE49-F238E27FC236}">
                <a16:creationId xmlns:a16="http://schemas.microsoft.com/office/drawing/2014/main" id="{E0B4F485-2713-0D7F-88C2-E173EB3229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68" name="Text Box 26">
            <a:extLst>
              <a:ext uri="{FF2B5EF4-FFF2-40B4-BE49-F238E27FC236}">
                <a16:creationId xmlns:a16="http://schemas.microsoft.com/office/drawing/2014/main" id="{4CE57FB8-2B23-978B-3AC1-74A136B6D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69" name="Text Box 27">
            <a:extLst>
              <a:ext uri="{FF2B5EF4-FFF2-40B4-BE49-F238E27FC236}">
                <a16:creationId xmlns:a16="http://schemas.microsoft.com/office/drawing/2014/main" id="{FF747557-A86D-005B-54BD-2B08033D0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0" name="Text Box 28">
            <a:extLst>
              <a:ext uri="{FF2B5EF4-FFF2-40B4-BE49-F238E27FC236}">
                <a16:creationId xmlns:a16="http://schemas.microsoft.com/office/drawing/2014/main" id="{0F4491F4-7CA6-CA99-3FE6-DC37F5ECB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1771" name="Text Box 29">
            <a:extLst>
              <a:ext uri="{FF2B5EF4-FFF2-40B4-BE49-F238E27FC236}">
                <a16:creationId xmlns:a16="http://schemas.microsoft.com/office/drawing/2014/main" id="{403D843A-4882-475D-4C5A-47B9B2804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2" name="Text Box 30">
            <a:extLst>
              <a:ext uri="{FF2B5EF4-FFF2-40B4-BE49-F238E27FC236}">
                <a16:creationId xmlns:a16="http://schemas.microsoft.com/office/drawing/2014/main" id="{05761A41-133E-8942-4470-2DED4BCAE4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3" name="Text Box 31">
            <a:extLst>
              <a:ext uri="{FF2B5EF4-FFF2-40B4-BE49-F238E27FC236}">
                <a16:creationId xmlns:a16="http://schemas.microsoft.com/office/drawing/2014/main" id="{DCC3F534-A925-FACE-EA2A-44679864F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4" name="Text Box 32">
            <a:extLst>
              <a:ext uri="{FF2B5EF4-FFF2-40B4-BE49-F238E27FC236}">
                <a16:creationId xmlns:a16="http://schemas.microsoft.com/office/drawing/2014/main" id="{C1FB0B76-2C40-8884-D235-0E69EB25C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5" name="Text Box 33">
            <a:extLst>
              <a:ext uri="{FF2B5EF4-FFF2-40B4-BE49-F238E27FC236}">
                <a16:creationId xmlns:a16="http://schemas.microsoft.com/office/drawing/2014/main" id="{8D1A8F28-09F3-C275-8DB4-D6799930E6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1776" name="Text Box 34">
            <a:extLst>
              <a:ext uri="{FF2B5EF4-FFF2-40B4-BE49-F238E27FC236}">
                <a16:creationId xmlns:a16="http://schemas.microsoft.com/office/drawing/2014/main" id="{BB82F3D7-AFDE-F251-1527-89F440736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7" name="Text Box 35">
            <a:extLst>
              <a:ext uri="{FF2B5EF4-FFF2-40B4-BE49-F238E27FC236}">
                <a16:creationId xmlns:a16="http://schemas.microsoft.com/office/drawing/2014/main" id="{C01577B5-19F2-101D-1F28-F04693ED0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8" name="Text Box 36">
            <a:extLst>
              <a:ext uri="{FF2B5EF4-FFF2-40B4-BE49-F238E27FC236}">
                <a16:creationId xmlns:a16="http://schemas.microsoft.com/office/drawing/2014/main" id="{9DB87D54-5C96-39FB-AAD5-BE0B112B8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79" name="Text Box 37">
            <a:extLst>
              <a:ext uri="{FF2B5EF4-FFF2-40B4-BE49-F238E27FC236}">
                <a16:creationId xmlns:a16="http://schemas.microsoft.com/office/drawing/2014/main" id="{ED5FE627-12AE-5D57-E290-A196C0B9C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0" name="Text Box 38">
            <a:extLst>
              <a:ext uri="{FF2B5EF4-FFF2-40B4-BE49-F238E27FC236}">
                <a16:creationId xmlns:a16="http://schemas.microsoft.com/office/drawing/2014/main" id="{81C5ADE2-4CAA-97CE-B668-AFDEA2FEE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1781" name="Text Box 39">
            <a:extLst>
              <a:ext uri="{FF2B5EF4-FFF2-40B4-BE49-F238E27FC236}">
                <a16:creationId xmlns:a16="http://schemas.microsoft.com/office/drawing/2014/main" id="{2B23FF78-7E23-898A-D4EE-C75E4C78B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2" name="Text Box 40">
            <a:extLst>
              <a:ext uri="{FF2B5EF4-FFF2-40B4-BE49-F238E27FC236}">
                <a16:creationId xmlns:a16="http://schemas.microsoft.com/office/drawing/2014/main" id="{426A475E-C682-0AC3-F277-151C99C91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3" name="Text Box 41">
            <a:extLst>
              <a:ext uri="{FF2B5EF4-FFF2-40B4-BE49-F238E27FC236}">
                <a16:creationId xmlns:a16="http://schemas.microsoft.com/office/drawing/2014/main" id="{90B1AF93-BB2B-FF90-E86B-B85B4F65B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4" name="Text Box 42">
            <a:extLst>
              <a:ext uri="{FF2B5EF4-FFF2-40B4-BE49-F238E27FC236}">
                <a16:creationId xmlns:a16="http://schemas.microsoft.com/office/drawing/2014/main" id="{4234C799-2132-EFB1-3CDA-3212CC968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5" name="Text Box 43">
            <a:extLst>
              <a:ext uri="{FF2B5EF4-FFF2-40B4-BE49-F238E27FC236}">
                <a16:creationId xmlns:a16="http://schemas.microsoft.com/office/drawing/2014/main" id="{C3AC7E20-CC8A-90D3-E83A-47A1D9EF8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1786" name="Text Box 44">
            <a:extLst>
              <a:ext uri="{FF2B5EF4-FFF2-40B4-BE49-F238E27FC236}">
                <a16:creationId xmlns:a16="http://schemas.microsoft.com/office/drawing/2014/main" id="{ED7025D5-F6CC-5B02-02F2-E0BBEE13F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7" name="Text Box 45">
            <a:extLst>
              <a:ext uri="{FF2B5EF4-FFF2-40B4-BE49-F238E27FC236}">
                <a16:creationId xmlns:a16="http://schemas.microsoft.com/office/drawing/2014/main" id="{01687005-5EE5-9E90-D872-C70063F25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8" name="Text Box 46">
            <a:extLst>
              <a:ext uri="{FF2B5EF4-FFF2-40B4-BE49-F238E27FC236}">
                <a16:creationId xmlns:a16="http://schemas.microsoft.com/office/drawing/2014/main" id="{683BA232-C558-99AF-75F3-91576013E1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89" name="Text Box 47">
            <a:extLst>
              <a:ext uri="{FF2B5EF4-FFF2-40B4-BE49-F238E27FC236}">
                <a16:creationId xmlns:a16="http://schemas.microsoft.com/office/drawing/2014/main" id="{4E64ACC0-7027-8ED3-7C55-CF1AC2459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1790" name="Oval 48">
            <a:extLst>
              <a:ext uri="{FF2B5EF4-FFF2-40B4-BE49-F238E27FC236}">
                <a16:creationId xmlns:a16="http://schemas.microsoft.com/office/drawing/2014/main" id="{F42EEC2A-953D-39D4-78D8-3C661FE42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1" name="Oval 49">
            <a:extLst>
              <a:ext uri="{FF2B5EF4-FFF2-40B4-BE49-F238E27FC236}">
                <a16:creationId xmlns:a16="http://schemas.microsoft.com/office/drawing/2014/main" id="{343DD6C3-ECCC-E665-4F77-FF58AAC79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2" name="Oval 50">
            <a:extLst>
              <a:ext uri="{FF2B5EF4-FFF2-40B4-BE49-F238E27FC236}">
                <a16:creationId xmlns:a16="http://schemas.microsoft.com/office/drawing/2014/main" id="{CD172666-533A-B799-91E1-59CCFDBD08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3" name="Oval 51">
            <a:extLst>
              <a:ext uri="{FF2B5EF4-FFF2-40B4-BE49-F238E27FC236}">
                <a16:creationId xmlns:a16="http://schemas.microsoft.com/office/drawing/2014/main" id="{75CFC61B-45DA-D2D1-3F7E-BD93E893D9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4" name="Oval 52">
            <a:extLst>
              <a:ext uri="{FF2B5EF4-FFF2-40B4-BE49-F238E27FC236}">
                <a16:creationId xmlns:a16="http://schemas.microsoft.com/office/drawing/2014/main" id="{9E345D4B-AAD1-EE37-BC28-AC8B0BCFC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5" name="Oval 53">
            <a:extLst>
              <a:ext uri="{FF2B5EF4-FFF2-40B4-BE49-F238E27FC236}">
                <a16:creationId xmlns:a16="http://schemas.microsoft.com/office/drawing/2014/main" id="{61C81F99-1371-3CC3-2AB6-49D98148F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6" name="Oval 54">
            <a:extLst>
              <a:ext uri="{FF2B5EF4-FFF2-40B4-BE49-F238E27FC236}">
                <a16:creationId xmlns:a16="http://schemas.microsoft.com/office/drawing/2014/main" id="{E493C5DF-B023-9B8D-37C6-781C40F3A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7" name="Oval 55">
            <a:extLst>
              <a:ext uri="{FF2B5EF4-FFF2-40B4-BE49-F238E27FC236}">
                <a16:creationId xmlns:a16="http://schemas.microsoft.com/office/drawing/2014/main" id="{9DCC9BA2-4BBD-3E5D-17ED-705866D4A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8" name="Oval 56">
            <a:extLst>
              <a:ext uri="{FF2B5EF4-FFF2-40B4-BE49-F238E27FC236}">
                <a16:creationId xmlns:a16="http://schemas.microsoft.com/office/drawing/2014/main" id="{1318D16B-9A5D-7B67-051B-49AA0C27C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99" name="Oval 57">
            <a:extLst>
              <a:ext uri="{FF2B5EF4-FFF2-40B4-BE49-F238E27FC236}">
                <a16:creationId xmlns:a16="http://schemas.microsoft.com/office/drawing/2014/main" id="{7E9A62FC-F807-FBE2-9301-74D9949B6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1800" name="Oval 58">
            <a:extLst>
              <a:ext uri="{FF2B5EF4-FFF2-40B4-BE49-F238E27FC236}">
                <a16:creationId xmlns:a16="http://schemas.microsoft.com/office/drawing/2014/main" id="{7F01DDEA-4F14-2C20-132B-D29AEF906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801" name="Oval 59">
            <a:extLst>
              <a:ext uri="{FF2B5EF4-FFF2-40B4-BE49-F238E27FC236}">
                <a16:creationId xmlns:a16="http://schemas.microsoft.com/office/drawing/2014/main" id="{B41CEA55-3803-C52A-0C56-E0FAED8F0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802" name="Oval 60">
            <a:extLst>
              <a:ext uri="{FF2B5EF4-FFF2-40B4-BE49-F238E27FC236}">
                <a16:creationId xmlns:a16="http://schemas.microsoft.com/office/drawing/2014/main" id="{9AC707FC-5415-ABFC-92D6-1849DA9B2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803" name="Oval 61">
            <a:extLst>
              <a:ext uri="{FF2B5EF4-FFF2-40B4-BE49-F238E27FC236}">
                <a16:creationId xmlns:a16="http://schemas.microsoft.com/office/drawing/2014/main" id="{4C321F4C-00FC-A998-1337-4533CD883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804" name="Oval 62">
            <a:extLst>
              <a:ext uri="{FF2B5EF4-FFF2-40B4-BE49-F238E27FC236}">
                <a16:creationId xmlns:a16="http://schemas.microsoft.com/office/drawing/2014/main" id="{2DE39617-588B-9F87-1032-B58AC42F9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9942" name="AutoShape 70">
            <a:extLst>
              <a:ext uri="{FF2B5EF4-FFF2-40B4-BE49-F238E27FC236}">
                <a16:creationId xmlns:a16="http://schemas.microsoft.com/office/drawing/2014/main" id="{F15A17CD-25F8-B86D-7F1D-D4C18CCAD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8" y="1665288"/>
            <a:ext cx="4800600" cy="9144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מָה פֵּרוּשׁ הַמִּלָּה אוּשְׁפִּיזִין?</a:t>
            </a:r>
            <a:endParaRPr lang="en-US" altLang="en-US" b="1"/>
          </a:p>
        </p:txBody>
      </p:sp>
      <p:sp>
        <p:nvSpPr>
          <p:cNvPr id="79943" name="Text Box 71">
            <a:hlinkClick r:id="rId3" action="ppaction://hlinksldjump"/>
            <a:extLst>
              <a:ext uri="{FF2B5EF4-FFF2-40B4-BE49-F238E27FC236}">
                <a16:creationId xmlns:a16="http://schemas.microsoft.com/office/drawing/2014/main" id="{359FFD01-FD89-E561-AC96-3D1E05994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100" y="5016500"/>
            <a:ext cx="322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מחצלת קנים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79944" name="Text Box 72">
            <a:hlinkClick r:id="rId3" action="ppaction://hlinksldjump"/>
            <a:extLst>
              <a:ext uri="{FF2B5EF4-FFF2-40B4-BE49-F238E27FC236}">
                <a16:creationId xmlns:a16="http://schemas.microsoft.com/office/drawing/2014/main" id="{12916DF6-EE3F-6D8E-4D7B-E65C60436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5065713"/>
            <a:ext cx="373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גביע זהב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79945" name="Text Box 73">
            <a:hlinkClick r:id="rId3" action="ppaction://hlinksldjump"/>
            <a:extLst>
              <a:ext uri="{FF2B5EF4-FFF2-40B4-BE49-F238E27FC236}">
                <a16:creationId xmlns:a16="http://schemas.microsoft.com/office/drawing/2014/main" id="{95202EAB-317E-97F3-4A18-22BDE759B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4438" y="6000750"/>
            <a:ext cx="3314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קישוט לסוכה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79946" name="Text Box 74">
            <a:hlinkClick r:id="rId4" action="ppaction://hlinksldjump"/>
            <a:extLst>
              <a:ext uri="{FF2B5EF4-FFF2-40B4-BE49-F238E27FC236}">
                <a16:creationId xmlns:a16="http://schemas.microsoft.com/office/drawing/2014/main" id="{427773CD-4465-671F-D696-535BE8724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10275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אורחים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31810" name="Text Box 75">
            <a:hlinkClick r:id="rId5" action="ppaction://hlinksldjump"/>
            <a:extLst>
              <a:ext uri="{FF2B5EF4-FFF2-40B4-BE49-F238E27FC236}">
                <a16:creationId xmlns:a16="http://schemas.microsoft.com/office/drawing/2014/main" id="{51D026E9-931B-0D01-F6D0-E91CA66FA0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" y="4119563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bg1"/>
                </a:solidFill>
                <a:latin typeface="Arial" panose="020B0604020202020204" pitchFamily="34" charset="0"/>
              </a:rPr>
              <a:t>50:50</a:t>
            </a:r>
            <a:endParaRPr lang="en-US" altLang="en-US">
              <a:solidFill>
                <a:schemeClr val="bg1"/>
              </a:solidFill>
            </a:endParaRPr>
          </a:p>
        </p:txBody>
      </p:sp>
      <p:pic>
        <p:nvPicPr>
          <p:cNvPr id="31811" name="Picture 52" descr="D:\המחשב שלי\המסמכים שלי\בית ספר\תמונות ילדים\לג בעומר\wood3.WMF">
            <a:extLst>
              <a:ext uri="{FF2B5EF4-FFF2-40B4-BE49-F238E27FC236}">
                <a16:creationId xmlns:a16="http://schemas.microsoft.com/office/drawing/2014/main" id="{55F5AF5F-5BAA-F9B0-2E39-574262826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325" y="374650"/>
            <a:ext cx="1238250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812" name="Picture 67" descr="D:\המחשב שלי\המסמכים שלי\בית ספר\תמונות ילדים\לג בעומר\wood2.WMF">
            <a:extLst>
              <a:ext uri="{FF2B5EF4-FFF2-40B4-BE49-F238E27FC236}">
                <a16:creationId xmlns:a16="http://schemas.microsoft.com/office/drawing/2014/main" id="{2E79D6B5-E07B-AFAE-441C-E4D80159F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2978150"/>
            <a:ext cx="1625600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4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42" grpId="0" animBg="1" autoUpdateAnimBg="0"/>
      <p:bldP spid="79943" grpId="0" autoUpdateAnimBg="0"/>
      <p:bldP spid="79944" grpId="0" autoUpdateAnimBg="0"/>
      <p:bldP spid="79945" grpId="0" autoUpdateAnimBg="0"/>
      <p:bldP spid="79946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>
            <a:extLst>
              <a:ext uri="{FF2B5EF4-FFF2-40B4-BE49-F238E27FC236}">
                <a16:creationId xmlns:a16="http://schemas.microsoft.com/office/drawing/2014/main" id="{9DC369EB-915E-D3B8-C4A3-B80F6E522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b="1"/>
          </a:p>
        </p:txBody>
      </p:sp>
      <p:sp>
        <p:nvSpPr>
          <p:cNvPr id="32771" name="AutoShape 4">
            <a:extLst>
              <a:ext uri="{FF2B5EF4-FFF2-40B4-BE49-F238E27FC236}">
                <a16:creationId xmlns:a16="http://schemas.microsoft.com/office/drawing/2014/main" id="{13E1081B-7F9C-E541-D87B-346B7CE3DF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772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F5D7D719-55A1-174B-C41D-C39C4CB335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773" name="AutoShape 6">
            <a:hlinkClick r:id="rId4" action="ppaction://hlinksldjump"/>
            <a:extLst>
              <a:ext uri="{FF2B5EF4-FFF2-40B4-BE49-F238E27FC236}">
                <a16:creationId xmlns:a16="http://schemas.microsoft.com/office/drawing/2014/main" id="{4E05EFCF-F225-46FE-22DC-E67A604F50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774" name="AutoShape 7">
            <a:extLst>
              <a:ext uri="{FF2B5EF4-FFF2-40B4-BE49-F238E27FC236}">
                <a16:creationId xmlns:a16="http://schemas.microsoft.com/office/drawing/2014/main" id="{1D1EE96F-A4EB-4B43-1499-937F8F1D8D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775" name="Line 8">
            <a:extLst>
              <a:ext uri="{FF2B5EF4-FFF2-40B4-BE49-F238E27FC236}">
                <a16:creationId xmlns:a16="http://schemas.microsoft.com/office/drawing/2014/main" id="{F595C5ED-3865-9EBB-448D-1537FC349E3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6" name="Line 9">
            <a:extLst>
              <a:ext uri="{FF2B5EF4-FFF2-40B4-BE49-F238E27FC236}">
                <a16:creationId xmlns:a16="http://schemas.microsoft.com/office/drawing/2014/main" id="{817149D4-56DF-2295-E93C-7A1E3A6F8C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7" name="Line 10">
            <a:extLst>
              <a:ext uri="{FF2B5EF4-FFF2-40B4-BE49-F238E27FC236}">
                <a16:creationId xmlns:a16="http://schemas.microsoft.com/office/drawing/2014/main" id="{016F80BD-0DA4-CE9E-A820-8E58FFB3FAB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8" name="Line 11">
            <a:extLst>
              <a:ext uri="{FF2B5EF4-FFF2-40B4-BE49-F238E27FC236}">
                <a16:creationId xmlns:a16="http://schemas.microsoft.com/office/drawing/2014/main" id="{2C136978-5EF9-F3CF-7CC1-EB7B7B25E73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9" name="Line 12">
            <a:extLst>
              <a:ext uri="{FF2B5EF4-FFF2-40B4-BE49-F238E27FC236}">
                <a16:creationId xmlns:a16="http://schemas.microsoft.com/office/drawing/2014/main" id="{F8E67689-E4A9-1BF2-733A-5F136C3FD7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80" name="Line 13">
            <a:extLst>
              <a:ext uri="{FF2B5EF4-FFF2-40B4-BE49-F238E27FC236}">
                <a16:creationId xmlns:a16="http://schemas.microsoft.com/office/drawing/2014/main" id="{72323A8C-7FF2-7621-61F1-7F47182EEBB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81" name="Rectangle 22">
            <a:extLst>
              <a:ext uri="{FF2B5EF4-FFF2-40B4-BE49-F238E27FC236}">
                <a16:creationId xmlns:a16="http://schemas.microsoft.com/office/drawing/2014/main" id="{DF768AF4-2561-C002-F900-98298DE1B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782" name="Rectangle 79">
            <a:extLst>
              <a:ext uri="{FF2B5EF4-FFF2-40B4-BE49-F238E27FC236}">
                <a16:creationId xmlns:a16="http://schemas.microsoft.com/office/drawing/2014/main" id="{015EDA75-1D51-AE62-2EA8-04A6DB03F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12842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783" name="Text Box 23">
            <a:extLst>
              <a:ext uri="{FF2B5EF4-FFF2-40B4-BE49-F238E27FC236}">
                <a16:creationId xmlns:a16="http://schemas.microsoft.com/office/drawing/2014/main" id="{7B7526AB-CD93-4846-9F27-8A44862CB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2784" name="Text Box 24">
            <a:extLst>
              <a:ext uri="{FF2B5EF4-FFF2-40B4-BE49-F238E27FC236}">
                <a16:creationId xmlns:a16="http://schemas.microsoft.com/office/drawing/2014/main" id="{A4042995-E373-D1DA-CDC4-6664E55E96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85" name="Text Box 25">
            <a:extLst>
              <a:ext uri="{FF2B5EF4-FFF2-40B4-BE49-F238E27FC236}">
                <a16:creationId xmlns:a16="http://schemas.microsoft.com/office/drawing/2014/main" id="{6C276128-03D3-D7D9-0B3E-BCFB2F81FF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86" name="Text Box 26">
            <a:extLst>
              <a:ext uri="{FF2B5EF4-FFF2-40B4-BE49-F238E27FC236}">
                <a16:creationId xmlns:a16="http://schemas.microsoft.com/office/drawing/2014/main" id="{364A287C-E70B-F230-9B2C-7871D4B74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87" name="Text Box 27">
            <a:extLst>
              <a:ext uri="{FF2B5EF4-FFF2-40B4-BE49-F238E27FC236}">
                <a16:creationId xmlns:a16="http://schemas.microsoft.com/office/drawing/2014/main" id="{552BAD1C-C673-4B25-587B-7FC7334B3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88" name="Text Box 28">
            <a:extLst>
              <a:ext uri="{FF2B5EF4-FFF2-40B4-BE49-F238E27FC236}">
                <a16:creationId xmlns:a16="http://schemas.microsoft.com/office/drawing/2014/main" id="{9A3CCA8F-4D46-0CD9-A059-1A48337BF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2789" name="Text Box 30">
            <a:extLst>
              <a:ext uri="{FF2B5EF4-FFF2-40B4-BE49-F238E27FC236}">
                <a16:creationId xmlns:a16="http://schemas.microsoft.com/office/drawing/2014/main" id="{B7F78667-F0B0-410E-D8C9-FEAA81D9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0" name="Text Box 31">
            <a:extLst>
              <a:ext uri="{FF2B5EF4-FFF2-40B4-BE49-F238E27FC236}">
                <a16:creationId xmlns:a16="http://schemas.microsoft.com/office/drawing/2014/main" id="{23C409D3-A4B9-B4D7-AA46-8CF52CB4BD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1" name="Text Box 32">
            <a:extLst>
              <a:ext uri="{FF2B5EF4-FFF2-40B4-BE49-F238E27FC236}">
                <a16:creationId xmlns:a16="http://schemas.microsoft.com/office/drawing/2014/main" id="{D054AFF5-D545-886C-5B2A-25EC2AF94B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2" name="Text Box 33">
            <a:extLst>
              <a:ext uri="{FF2B5EF4-FFF2-40B4-BE49-F238E27FC236}">
                <a16:creationId xmlns:a16="http://schemas.microsoft.com/office/drawing/2014/main" id="{1012953B-C72F-E0ED-98DF-1F57895061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3" name="Text Box 34">
            <a:extLst>
              <a:ext uri="{FF2B5EF4-FFF2-40B4-BE49-F238E27FC236}">
                <a16:creationId xmlns:a16="http://schemas.microsoft.com/office/drawing/2014/main" id="{656AE62E-C60C-D19C-DB75-2A8732EEA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2794" name="Text Box 35">
            <a:extLst>
              <a:ext uri="{FF2B5EF4-FFF2-40B4-BE49-F238E27FC236}">
                <a16:creationId xmlns:a16="http://schemas.microsoft.com/office/drawing/2014/main" id="{0E47F673-FAF5-D5AD-4E90-0E75F9633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5" name="Text Box 36">
            <a:extLst>
              <a:ext uri="{FF2B5EF4-FFF2-40B4-BE49-F238E27FC236}">
                <a16:creationId xmlns:a16="http://schemas.microsoft.com/office/drawing/2014/main" id="{80C597B3-26B0-EBDB-FF40-E9620A75B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6" name="Text Box 37">
            <a:extLst>
              <a:ext uri="{FF2B5EF4-FFF2-40B4-BE49-F238E27FC236}">
                <a16:creationId xmlns:a16="http://schemas.microsoft.com/office/drawing/2014/main" id="{76FC7557-EF68-66AF-BC66-62F09C1329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7" name="Text Box 38">
            <a:extLst>
              <a:ext uri="{FF2B5EF4-FFF2-40B4-BE49-F238E27FC236}">
                <a16:creationId xmlns:a16="http://schemas.microsoft.com/office/drawing/2014/main" id="{9F36FAFB-8B4A-A356-17FD-8F7EE7FBC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798" name="Text Box 39">
            <a:extLst>
              <a:ext uri="{FF2B5EF4-FFF2-40B4-BE49-F238E27FC236}">
                <a16:creationId xmlns:a16="http://schemas.microsoft.com/office/drawing/2014/main" id="{595DDE10-2D41-1D27-B2C6-401F81593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2799" name="Text Box 40">
            <a:extLst>
              <a:ext uri="{FF2B5EF4-FFF2-40B4-BE49-F238E27FC236}">
                <a16:creationId xmlns:a16="http://schemas.microsoft.com/office/drawing/2014/main" id="{43C3B2F1-F59F-663D-649B-5959540943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0" name="Text Box 41">
            <a:extLst>
              <a:ext uri="{FF2B5EF4-FFF2-40B4-BE49-F238E27FC236}">
                <a16:creationId xmlns:a16="http://schemas.microsoft.com/office/drawing/2014/main" id="{B4394C52-DA68-B2A5-5C3D-DA3F7DF88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1" name="Text Box 42">
            <a:extLst>
              <a:ext uri="{FF2B5EF4-FFF2-40B4-BE49-F238E27FC236}">
                <a16:creationId xmlns:a16="http://schemas.microsoft.com/office/drawing/2014/main" id="{C1BDE4C5-1731-766F-7B0C-2E603AF82F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2" name="Text Box 43">
            <a:extLst>
              <a:ext uri="{FF2B5EF4-FFF2-40B4-BE49-F238E27FC236}">
                <a16:creationId xmlns:a16="http://schemas.microsoft.com/office/drawing/2014/main" id="{C5EB1073-4DE6-A692-3E4E-2A721DE15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3" name="Text Box 44">
            <a:extLst>
              <a:ext uri="{FF2B5EF4-FFF2-40B4-BE49-F238E27FC236}">
                <a16:creationId xmlns:a16="http://schemas.microsoft.com/office/drawing/2014/main" id="{21FB745A-5230-1EF4-690E-ACC7AFB34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2804" name="Text Box 45">
            <a:extLst>
              <a:ext uri="{FF2B5EF4-FFF2-40B4-BE49-F238E27FC236}">
                <a16:creationId xmlns:a16="http://schemas.microsoft.com/office/drawing/2014/main" id="{ABCA693F-770E-F171-159C-ECAF0E717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5" name="Text Box 46">
            <a:extLst>
              <a:ext uri="{FF2B5EF4-FFF2-40B4-BE49-F238E27FC236}">
                <a16:creationId xmlns:a16="http://schemas.microsoft.com/office/drawing/2014/main" id="{73690AA0-4286-C9F1-B87F-1A030FD62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6" name="Text Box 47">
            <a:extLst>
              <a:ext uri="{FF2B5EF4-FFF2-40B4-BE49-F238E27FC236}">
                <a16:creationId xmlns:a16="http://schemas.microsoft.com/office/drawing/2014/main" id="{753691B5-D42D-435E-A44A-EB9F2FCECD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7" name="Text Box 48">
            <a:extLst>
              <a:ext uri="{FF2B5EF4-FFF2-40B4-BE49-F238E27FC236}">
                <a16:creationId xmlns:a16="http://schemas.microsoft.com/office/drawing/2014/main" id="{B557190A-2193-182F-2F0C-6E42FC86D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08" name="Text Box 49">
            <a:extLst>
              <a:ext uri="{FF2B5EF4-FFF2-40B4-BE49-F238E27FC236}">
                <a16:creationId xmlns:a16="http://schemas.microsoft.com/office/drawing/2014/main" id="{0702C715-1C0E-D3E6-D34C-8E4F042B4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2809" name="Text Box 50">
            <a:extLst>
              <a:ext uri="{FF2B5EF4-FFF2-40B4-BE49-F238E27FC236}">
                <a16:creationId xmlns:a16="http://schemas.microsoft.com/office/drawing/2014/main" id="{10A07F65-99D3-C564-B7B3-93BB5899B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10" name="Text Box 51">
            <a:extLst>
              <a:ext uri="{FF2B5EF4-FFF2-40B4-BE49-F238E27FC236}">
                <a16:creationId xmlns:a16="http://schemas.microsoft.com/office/drawing/2014/main" id="{1EA03651-728B-F95F-D4A7-214035364A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11" name="Text Box 52">
            <a:extLst>
              <a:ext uri="{FF2B5EF4-FFF2-40B4-BE49-F238E27FC236}">
                <a16:creationId xmlns:a16="http://schemas.microsoft.com/office/drawing/2014/main" id="{A1347D7F-C8C3-9320-71A5-8E10F934F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12" name="Text Box 53">
            <a:extLst>
              <a:ext uri="{FF2B5EF4-FFF2-40B4-BE49-F238E27FC236}">
                <a16:creationId xmlns:a16="http://schemas.microsoft.com/office/drawing/2014/main" id="{38BDABC8-1FA9-45D6-AA94-78F8C0BDB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2813" name="Oval 54">
            <a:extLst>
              <a:ext uri="{FF2B5EF4-FFF2-40B4-BE49-F238E27FC236}">
                <a16:creationId xmlns:a16="http://schemas.microsoft.com/office/drawing/2014/main" id="{9A159841-14CA-8EC1-15C7-43D214A76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14" name="Oval 55">
            <a:extLst>
              <a:ext uri="{FF2B5EF4-FFF2-40B4-BE49-F238E27FC236}">
                <a16:creationId xmlns:a16="http://schemas.microsoft.com/office/drawing/2014/main" id="{604A61FC-17A8-51BC-0FD1-6839F48BBB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15" name="Oval 56">
            <a:extLst>
              <a:ext uri="{FF2B5EF4-FFF2-40B4-BE49-F238E27FC236}">
                <a16:creationId xmlns:a16="http://schemas.microsoft.com/office/drawing/2014/main" id="{8252E7AA-3C24-3B3B-7D0E-2A696E82C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16" name="Oval 57">
            <a:extLst>
              <a:ext uri="{FF2B5EF4-FFF2-40B4-BE49-F238E27FC236}">
                <a16:creationId xmlns:a16="http://schemas.microsoft.com/office/drawing/2014/main" id="{329B8780-6F7F-3C80-9D0C-0EB4F9A5C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17" name="Oval 58">
            <a:extLst>
              <a:ext uri="{FF2B5EF4-FFF2-40B4-BE49-F238E27FC236}">
                <a16:creationId xmlns:a16="http://schemas.microsoft.com/office/drawing/2014/main" id="{55EDCBAA-4774-D698-91A1-FE88E6916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18" name="Oval 59">
            <a:extLst>
              <a:ext uri="{FF2B5EF4-FFF2-40B4-BE49-F238E27FC236}">
                <a16:creationId xmlns:a16="http://schemas.microsoft.com/office/drawing/2014/main" id="{BC6C90F2-C316-7C7B-E75A-76D802FFD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19" name="Oval 60">
            <a:extLst>
              <a:ext uri="{FF2B5EF4-FFF2-40B4-BE49-F238E27FC236}">
                <a16:creationId xmlns:a16="http://schemas.microsoft.com/office/drawing/2014/main" id="{39D0D901-7C37-87DE-5E62-B54B5D9CD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20" name="Oval 61">
            <a:extLst>
              <a:ext uri="{FF2B5EF4-FFF2-40B4-BE49-F238E27FC236}">
                <a16:creationId xmlns:a16="http://schemas.microsoft.com/office/drawing/2014/main" id="{90A86E16-9148-A00A-88D5-983086A1E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21" name="Oval 62">
            <a:extLst>
              <a:ext uri="{FF2B5EF4-FFF2-40B4-BE49-F238E27FC236}">
                <a16:creationId xmlns:a16="http://schemas.microsoft.com/office/drawing/2014/main" id="{8B7A42F3-3B74-8677-84F2-9459F44EF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22" name="Oval 63">
            <a:extLst>
              <a:ext uri="{FF2B5EF4-FFF2-40B4-BE49-F238E27FC236}">
                <a16:creationId xmlns:a16="http://schemas.microsoft.com/office/drawing/2014/main" id="{47DF886F-BD94-C984-A7FB-1A64DE2BA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2823" name="Oval 64">
            <a:extLst>
              <a:ext uri="{FF2B5EF4-FFF2-40B4-BE49-F238E27FC236}">
                <a16:creationId xmlns:a16="http://schemas.microsoft.com/office/drawing/2014/main" id="{B8ADC507-2727-69BB-BC77-D25F62DB42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24" name="Oval 65">
            <a:extLst>
              <a:ext uri="{FF2B5EF4-FFF2-40B4-BE49-F238E27FC236}">
                <a16:creationId xmlns:a16="http://schemas.microsoft.com/office/drawing/2014/main" id="{D51BBCB1-1243-36B1-05B3-1619B8E56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25" name="Oval 66">
            <a:extLst>
              <a:ext uri="{FF2B5EF4-FFF2-40B4-BE49-F238E27FC236}">
                <a16:creationId xmlns:a16="http://schemas.microsoft.com/office/drawing/2014/main" id="{4099EA8F-A2ED-5084-83D4-A6E5523E9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26" name="Oval 67">
            <a:extLst>
              <a:ext uri="{FF2B5EF4-FFF2-40B4-BE49-F238E27FC236}">
                <a16:creationId xmlns:a16="http://schemas.microsoft.com/office/drawing/2014/main" id="{D9B19AF0-A6D6-317C-F58C-906295D51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27" name="Oval 68">
            <a:extLst>
              <a:ext uri="{FF2B5EF4-FFF2-40B4-BE49-F238E27FC236}">
                <a16:creationId xmlns:a16="http://schemas.microsoft.com/office/drawing/2014/main" id="{DAE1025D-BE4C-585B-D97C-7CA5E724C8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8758" name="AutoShape 86">
            <a:extLst>
              <a:ext uri="{FF2B5EF4-FFF2-40B4-BE49-F238E27FC236}">
                <a16:creationId xmlns:a16="http://schemas.microsoft.com/office/drawing/2014/main" id="{E7209C2A-6EC9-106D-71BD-0E4C6EF76D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8" y="1665288"/>
            <a:ext cx="4800600" cy="9144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מָה פֵּרוּשׁ הַמִּלָּה אוּשְׁפִּיזִין?</a:t>
            </a:r>
            <a:endParaRPr lang="en-US" altLang="en-US" b="1"/>
          </a:p>
        </p:txBody>
      </p:sp>
      <p:sp>
        <p:nvSpPr>
          <p:cNvPr id="28760" name="Text Box 88">
            <a:hlinkClick r:id="rId5" action="ppaction://hlinksldjump"/>
            <a:extLst>
              <a:ext uri="{FF2B5EF4-FFF2-40B4-BE49-F238E27FC236}">
                <a16:creationId xmlns:a16="http://schemas.microsoft.com/office/drawing/2014/main" id="{FBF0AD89-B9C8-D6B9-E6C3-431779CFB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100" y="5016500"/>
            <a:ext cx="32258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מחצלת קנים</a:t>
            </a:r>
            <a:endParaRPr lang="en-US" altLang="en-US" b="1">
              <a:solidFill>
                <a:srgbClr val="FFCC00"/>
              </a:solidFill>
            </a:endParaRPr>
          </a:p>
          <a:p>
            <a:pPr algn="r" rtl="1">
              <a:spcBef>
                <a:spcPct val="50000"/>
              </a:spcBef>
            </a:pP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28763" name="Text Box 91">
            <a:hlinkClick r:id="rId6" action="ppaction://hlinksldjump"/>
            <a:extLst>
              <a:ext uri="{FF2B5EF4-FFF2-40B4-BE49-F238E27FC236}">
                <a16:creationId xmlns:a16="http://schemas.microsoft.com/office/drawing/2014/main" id="{8D5C24FD-584C-89EC-7347-C164E0300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10275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אורחים</a:t>
            </a:r>
            <a:endParaRPr lang="en-US" altLang="en-US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58" grpId="0" animBg="1" autoUpdateAnimBg="0"/>
      <p:bldP spid="28760" grpId="0" autoUpdateAnimBg="0"/>
      <p:bldP spid="28763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>
            <a:extLst>
              <a:ext uri="{FF2B5EF4-FFF2-40B4-BE49-F238E27FC236}">
                <a16:creationId xmlns:a16="http://schemas.microsoft.com/office/drawing/2014/main" id="{00D4D095-0F3F-3ADF-C1B8-E5F84ABB7C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29700" name="Rectangle 4">
            <a:extLst>
              <a:ext uri="{FF2B5EF4-FFF2-40B4-BE49-F238E27FC236}">
                <a16:creationId xmlns:a16="http://schemas.microsoft.com/office/drawing/2014/main" id="{5EA02101-7B7E-C58A-13C0-69AB9D3AA9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21351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796" name="Text Box 5">
            <a:extLst>
              <a:ext uri="{FF2B5EF4-FFF2-40B4-BE49-F238E27FC236}">
                <a16:creationId xmlns:a16="http://schemas.microsoft.com/office/drawing/2014/main" id="{494C3060-1C88-D4A6-6B15-852FDE936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3797" name="Text Box 6">
            <a:extLst>
              <a:ext uri="{FF2B5EF4-FFF2-40B4-BE49-F238E27FC236}">
                <a16:creationId xmlns:a16="http://schemas.microsoft.com/office/drawing/2014/main" id="{08003FB8-1A18-78BB-C4BD-9A642F91C1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798" name="Text Box 7">
            <a:extLst>
              <a:ext uri="{FF2B5EF4-FFF2-40B4-BE49-F238E27FC236}">
                <a16:creationId xmlns:a16="http://schemas.microsoft.com/office/drawing/2014/main" id="{28EE4ED5-B4DB-96BC-8AB7-899F80524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799" name="Text Box 8">
            <a:extLst>
              <a:ext uri="{FF2B5EF4-FFF2-40B4-BE49-F238E27FC236}">
                <a16:creationId xmlns:a16="http://schemas.microsoft.com/office/drawing/2014/main" id="{7410BC1C-7F91-3FC8-C730-1B0E7F136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0" name="Text Box 9">
            <a:extLst>
              <a:ext uri="{FF2B5EF4-FFF2-40B4-BE49-F238E27FC236}">
                <a16:creationId xmlns:a16="http://schemas.microsoft.com/office/drawing/2014/main" id="{87E75EFE-093C-049C-50D1-A63117510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1" name="Text Box 10">
            <a:extLst>
              <a:ext uri="{FF2B5EF4-FFF2-40B4-BE49-F238E27FC236}">
                <a16:creationId xmlns:a16="http://schemas.microsoft.com/office/drawing/2014/main" id="{91E14444-59DA-B8A0-61C4-69A527DFCE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3802" name="Text Box 11">
            <a:extLst>
              <a:ext uri="{FF2B5EF4-FFF2-40B4-BE49-F238E27FC236}">
                <a16:creationId xmlns:a16="http://schemas.microsoft.com/office/drawing/2014/main" id="{09CA8561-BADD-0BED-6792-BEAF7D6B6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3" name="Text Box 12">
            <a:extLst>
              <a:ext uri="{FF2B5EF4-FFF2-40B4-BE49-F238E27FC236}">
                <a16:creationId xmlns:a16="http://schemas.microsoft.com/office/drawing/2014/main" id="{7AF026C1-36CB-4FF0-5405-297FAD8ED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4" name="Text Box 13">
            <a:extLst>
              <a:ext uri="{FF2B5EF4-FFF2-40B4-BE49-F238E27FC236}">
                <a16:creationId xmlns:a16="http://schemas.microsoft.com/office/drawing/2014/main" id="{3E64094C-D7A4-4B44-445D-EAB8BB4BE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5" name="Text Box 14">
            <a:extLst>
              <a:ext uri="{FF2B5EF4-FFF2-40B4-BE49-F238E27FC236}">
                <a16:creationId xmlns:a16="http://schemas.microsoft.com/office/drawing/2014/main" id="{9A69B1F6-F1B6-0399-2EBA-923F46DBC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6" name="Text Box 15">
            <a:extLst>
              <a:ext uri="{FF2B5EF4-FFF2-40B4-BE49-F238E27FC236}">
                <a16:creationId xmlns:a16="http://schemas.microsoft.com/office/drawing/2014/main" id="{EBF9244E-81CF-A124-62D9-2F72ADEBE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3807" name="Text Box 16">
            <a:extLst>
              <a:ext uri="{FF2B5EF4-FFF2-40B4-BE49-F238E27FC236}">
                <a16:creationId xmlns:a16="http://schemas.microsoft.com/office/drawing/2014/main" id="{E4210896-AA12-3209-E97E-283086CEE4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8" name="Text Box 17">
            <a:extLst>
              <a:ext uri="{FF2B5EF4-FFF2-40B4-BE49-F238E27FC236}">
                <a16:creationId xmlns:a16="http://schemas.microsoft.com/office/drawing/2014/main" id="{0EDD320C-842D-B262-3140-2797332762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09" name="Text Box 18">
            <a:extLst>
              <a:ext uri="{FF2B5EF4-FFF2-40B4-BE49-F238E27FC236}">
                <a16:creationId xmlns:a16="http://schemas.microsoft.com/office/drawing/2014/main" id="{420A50B2-AB2C-BBA8-7DE7-A9FE37AFD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0" name="Text Box 19">
            <a:extLst>
              <a:ext uri="{FF2B5EF4-FFF2-40B4-BE49-F238E27FC236}">
                <a16:creationId xmlns:a16="http://schemas.microsoft.com/office/drawing/2014/main" id="{8B746D54-D728-96FC-F08D-D62E7DB4E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1" name="Text Box 20">
            <a:extLst>
              <a:ext uri="{FF2B5EF4-FFF2-40B4-BE49-F238E27FC236}">
                <a16:creationId xmlns:a16="http://schemas.microsoft.com/office/drawing/2014/main" id="{4429F626-359D-E8F8-7CD8-3986C0DE5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3812" name="Text Box 21">
            <a:extLst>
              <a:ext uri="{FF2B5EF4-FFF2-40B4-BE49-F238E27FC236}">
                <a16:creationId xmlns:a16="http://schemas.microsoft.com/office/drawing/2014/main" id="{FFADC407-F722-847D-0FD4-920C0D051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3" name="Text Box 22">
            <a:extLst>
              <a:ext uri="{FF2B5EF4-FFF2-40B4-BE49-F238E27FC236}">
                <a16:creationId xmlns:a16="http://schemas.microsoft.com/office/drawing/2014/main" id="{6475F4D9-B484-1EE5-A5F7-F7332C038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4" name="Text Box 23">
            <a:extLst>
              <a:ext uri="{FF2B5EF4-FFF2-40B4-BE49-F238E27FC236}">
                <a16:creationId xmlns:a16="http://schemas.microsoft.com/office/drawing/2014/main" id="{453290AA-B33F-3655-B235-2D2FC9A720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5" name="Text Box 24">
            <a:extLst>
              <a:ext uri="{FF2B5EF4-FFF2-40B4-BE49-F238E27FC236}">
                <a16:creationId xmlns:a16="http://schemas.microsoft.com/office/drawing/2014/main" id="{B45ABA94-8575-F3B0-1599-E4A03480B3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6" name="Text Box 25">
            <a:extLst>
              <a:ext uri="{FF2B5EF4-FFF2-40B4-BE49-F238E27FC236}">
                <a16:creationId xmlns:a16="http://schemas.microsoft.com/office/drawing/2014/main" id="{EE667632-06FA-E25D-01F3-64E32D5EF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3817" name="Text Box 26">
            <a:extLst>
              <a:ext uri="{FF2B5EF4-FFF2-40B4-BE49-F238E27FC236}">
                <a16:creationId xmlns:a16="http://schemas.microsoft.com/office/drawing/2014/main" id="{F5870B9F-0B26-B53D-898C-F3DC73B67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8" name="Text Box 27">
            <a:extLst>
              <a:ext uri="{FF2B5EF4-FFF2-40B4-BE49-F238E27FC236}">
                <a16:creationId xmlns:a16="http://schemas.microsoft.com/office/drawing/2014/main" id="{1E2292E2-F16D-C6ED-B070-C171FC852F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19" name="Text Box 28">
            <a:extLst>
              <a:ext uri="{FF2B5EF4-FFF2-40B4-BE49-F238E27FC236}">
                <a16:creationId xmlns:a16="http://schemas.microsoft.com/office/drawing/2014/main" id="{F40C1E29-E325-F27C-C352-B970596E0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20" name="Text Box 29">
            <a:extLst>
              <a:ext uri="{FF2B5EF4-FFF2-40B4-BE49-F238E27FC236}">
                <a16:creationId xmlns:a16="http://schemas.microsoft.com/office/drawing/2014/main" id="{41C875AA-94F3-130C-1000-C17F403A4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21" name="Text Box 30">
            <a:extLst>
              <a:ext uri="{FF2B5EF4-FFF2-40B4-BE49-F238E27FC236}">
                <a16:creationId xmlns:a16="http://schemas.microsoft.com/office/drawing/2014/main" id="{46030FAE-765E-FD27-F7C9-E73FCBF57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3822" name="Text Box 31">
            <a:extLst>
              <a:ext uri="{FF2B5EF4-FFF2-40B4-BE49-F238E27FC236}">
                <a16:creationId xmlns:a16="http://schemas.microsoft.com/office/drawing/2014/main" id="{68B78D3D-56CF-DC38-4996-E5051D228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23" name="Text Box 32">
            <a:extLst>
              <a:ext uri="{FF2B5EF4-FFF2-40B4-BE49-F238E27FC236}">
                <a16:creationId xmlns:a16="http://schemas.microsoft.com/office/drawing/2014/main" id="{D1FFF648-502F-9492-5DD9-85B3674787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24" name="Text Box 33">
            <a:extLst>
              <a:ext uri="{FF2B5EF4-FFF2-40B4-BE49-F238E27FC236}">
                <a16:creationId xmlns:a16="http://schemas.microsoft.com/office/drawing/2014/main" id="{28D17E26-5C14-3272-927F-3332C9FC2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25" name="Text Box 34">
            <a:extLst>
              <a:ext uri="{FF2B5EF4-FFF2-40B4-BE49-F238E27FC236}">
                <a16:creationId xmlns:a16="http://schemas.microsoft.com/office/drawing/2014/main" id="{69E5C637-0B5A-FD0A-0910-E9FF9FD04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3826" name="Oval 35">
            <a:extLst>
              <a:ext uri="{FF2B5EF4-FFF2-40B4-BE49-F238E27FC236}">
                <a16:creationId xmlns:a16="http://schemas.microsoft.com/office/drawing/2014/main" id="{E85782F8-2BCD-4F7D-D07D-6437837A5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27" name="Oval 36">
            <a:extLst>
              <a:ext uri="{FF2B5EF4-FFF2-40B4-BE49-F238E27FC236}">
                <a16:creationId xmlns:a16="http://schemas.microsoft.com/office/drawing/2014/main" id="{7BCAEC88-69A6-565E-DE79-86F8BCDC1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28" name="Oval 37">
            <a:extLst>
              <a:ext uri="{FF2B5EF4-FFF2-40B4-BE49-F238E27FC236}">
                <a16:creationId xmlns:a16="http://schemas.microsoft.com/office/drawing/2014/main" id="{951B3577-C67A-ABF7-763A-AEC854D01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29" name="Oval 38">
            <a:extLst>
              <a:ext uri="{FF2B5EF4-FFF2-40B4-BE49-F238E27FC236}">
                <a16:creationId xmlns:a16="http://schemas.microsoft.com/office/drawing/2014/main" id="{76F942BF-F4CB-973E-5237-566E7A043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0" name="Oval 39">
            <a:extLst>
              <a:ext uri="{FF2B5EF4-FFF2-40B4-BE49-F238E27FC236}">
                <a16:creationId xmlns:a16="http://schemas.microsoft.com/office/drawing/2014/main" id="{E4289671-929A-E143-2490-F05AFAB38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1" name="Oval 40">
            <a:extLst>
              <a:ext uri="{FF2B5EF4-FFF2-40B4-BE49-F238E27FC236}">
                <a16:creationId xmlns:a16="http://schemas.microsoft.com/office/drawing/2014/main" id="{E4719051-3E8A-21E8-E57E-3F81123E0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2" name="Oval 41">
            <a:extLst>
              <a:ext uri="{FF2B5EF4-FFF2-40B4-BE49-F238E27FC236}">
                <a16:creationId xmlns:a16="http://schemas.microsoft.com/office/drawing/2014/main" id="{A4E0BE2B-541D-B5DB-9A8E-9679F27DA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3" name="Oval 42">
            <a:extLst>
              <a:ext uri="{FF2B5EF4-FFF2-40B4-BE49-F238E27FC236}">
                <a16:creationId xmlns:a16="http://schemas.microsoft.com/office/drawing/2014/main" id="{5448EE8E-7BF2-A9DB-913E-CC5B79696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4" name="Oval 43">
            <a:extLst>
              <a:ext uri="{FF2B5EF4-FFF2-40B4-BE49-F238E27FC236}">
                <a16:creationId xmlns:a16="http://schemas.microsoft.com/office/drawing/2014/main" id="{0987589E-FEAE-56CB-4F70-3F700F3641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5" name="Oval 44">
            <a:extLst>
              <a:ext uri="{FF2B5EF4-FFF2-40B4-BE49-F238E27FC236}">
                <a16:creationId xmlns:a16="http://schemas.microsoft.com/office/drawing/2014/main" id="{368FDA5D-816E-6F4A-288A-BC08C5DC0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3836" name="Oval 45">
            <a:extLst>
              <a:ext uri="{FF2B5EF4-FFF2-40B4-BE49-F238E27FC236}">
                <a16:creationId xmlns:a16="http://schemas.microsoft.com/office/drawing/2014/main" id="{E73D02B1-A37E-A920-6203-87D9F2CC8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7" name="Oval 46">
            <a:extLst>
              <a:ext uri="{FF2B5EF4-FFF2-40B4-BE49-F238E27FC236}">
                <a16:creationId xmlns:a16="http://schemas.microsoft.com/office/drawing/2014/main" id="{5E2742A2-EA5A-50D9-F04A-75A9DA87F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8" name="Oval 47">
            <a:extLst>
              <a:ext uri="{FF2B5EF4-FFF2-40B4-BE49-F238E27FC236}">
                <a16:creationId xmlns:a16="http://schemas.microsoft.com/office/drawing/2014/main" id="{98F01911-5B69-3C01-11B9-51522834A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39" name="Oval 48">
            <a:extLst>
              <a:ext uri="{FF2B5EF4-FFF2-40B4-BE49-F238E27FC236}">
                <a16:creationId xmlns:a16="http://schemas.microsoft.com/office/drawing/2014/main" id="{43A377C4-9ECE-6BF9-5B40-3D3BD6002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40" name="Oval 49">
            <a:extLst>
              <a:ext uri="{FF2B5EF4-FFF2-40B4-BE49-F238E27FC236}">
                <a16:creationId xmlns:a16="http://schemas.microsoft.com/office/drawing/2014/main" id="{435A259C-38DF-95FB-48EA-D827824A2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841" name="AutoShape 5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D869579-D522-C948-74F6-C09C2CA99B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>
            <a:extLst>
              <a:ext uri="{FF2B5EF4-FFF2-40B4-BE49-F238E27FC236}">
                <a16:creationId xmlns:a16="http://schemas.microsoft.com/office/drawing/2014/main" id="{921EF95D-9A89-480B-D4C8-2F4EBD98B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19" name="AutoShape 4">
            <a:extLst>
              <a:ext uri="{FF2B5EF4-FFF2-40B4-BE49-F238E27FC236}">
                <a16:creationId xmlns:a16="http://schemas.microsoft.com/office/drawing/2014/main" id="{148F8A7D-C95A-4F75-FA51-E7A59BB7DB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20" name="AutoShape 5">
            <a:extLst>
              <a:ext uri="{FF2B5EF4-FFF2-40B4-BE49-F238E27FC236}">
                <a16:creationId xmlns:a16="http://schemas.microsoft.com/office/drawing/2014/main" id="{6B7A34D4-48A3-5F00-759D-AF5AAB58D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21" name="AutoShape 6">
            <a:extLst>
              <a:ext uri="{FF2B5EF4-FFF2-40B4-BE49-F238E27FC236}">
                <a16:creationId xmlns:a16="http://schemas.microsoft.com/office/drawing/2014/main" id="{051A3791-DC9D-2E5F-A068-B44AB7DEB2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22" name="AutoShape 7">
            <a:extLst>
              <a:ext uri="{FF2B5EF4-FFF2-40B4-BE49-F238E27FC236}">
                <a16:creationId xmlns:a16="http://schemas.microsoft.com/office/drawing/2014/main" id="{9CEFA0A4-5467-BBE3-0A19-EC66F145D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23" name="Line 8">
            <a:extLst>
              <a:ext uri="{FF2B5EF4-FFF2-40B4-BE49-F238E27FC236}">
                <a16:creationId xmlns:a16="http://schemas.microsoft.com/office/drawing/2014/main" id="{A4CE4745-D974-BA5B-B64B-951C729024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Line 9">
            <a:extLst>
              <a:ext uri="{FF2B5EF4-FFF2-40B4-BE49-F238E27FC236}">
                <a16:creationId xmlns:a16="http://schemas.microsoft.com/office/drawing/2014/main" id="{0D527979-AE6E-EB32-B8B9-4211CD387B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5" name="Line 10">
            <a:extLst>
              <a:ext uri="{FF2B5EF4-FFF2-40B4-BE49-F238E27FC236}">
                <a16:creationId xmlns:a16="http://schemas.microsoft.com/office/drawing/2014/main" id="{EAFDF65E-D2B3-3869-C955-298E9779423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6" name="Line 11">
            <a:extLst>
              <a:ext uri="{FF2B5EF4-FFF2-40B4-BE49-F238E27FC236}">
                <a16:creationId xmlns:a16="http://schemas.microsoft.com/office/drawing/2014/main" id="{E28DA3C5-9660-7EDD-9DF0-24332583A94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7" name="Line 12">
            <a:extLst>
              <a:ext uri="{FF2B5EF4-FFF2-40B4-BE49-F238E27FC236}">
                <a16:creationId xmlns:a16="http://schemas.microsoft.com/office/drawing/2014/main" id="{22C998A4-EE59-F9F2-C9EC-CE317BCC2B4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8" name="Line 13">
            <a:extLst>
              <a:ext uri="{FF2B5EF4-FFF2-40B4-BE49-F238E27FC236}">
                <a16:creationId xmlns:a16="http://schemas.microsoft.com/office/drawing/2014/main" id="{48997AB8-6346-EEC8-2FAD-38D2404DF3B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9" name="Oval 18">
            <a:hlinkClick r:id="rId3" action="ppaction://hlinksldjump"/>
            <a:extLst>
              <a:ext uri="{FF2B5EF4-FFF2-40B4-BE49-F238E27FC236}">
                <a16:creationId xmlns:a16="http://schemas.microsoft.com/office/drawing/2014/main" id="{BA38364E-8244-3B9C-971B-FDC1FD56F3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9624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30" name="Rectangle 22">
            <a:extLst>
              <a:ext uri="{FF2B5EF4-FFF2-40B4-BE49-F238E27FC236}">
                <a16:creationId xmlns:a16="http://schemas.microsoft.com/office/drawing/2014/main" id="{583838BE-DAEB-FE64-C641-88E776F87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31" name="Text Box 23">
            <a:extLst>
              <a:ext uri="{FF2B5EF4-FFF2-40B4-BE49-F238E27FC236}">
                <a16:creationId xmlns:a16="http://schemas.microsoft.com/office/drawing/2014/main" id="{7CACB080-C972-88AA-EDDC-7879E7F92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4832" name="Rectangle 29">
            <a:extLst>
              <a:ext uri="{FF2B5EF4-FFF2-40B4-BE49-F238E27FC236}">
                <a16:creationId xmlns:a16="http://schemas.microsoft.com/office/drawing/2014/main" id="{5A02D051-EC19-92D0-11ED-8910E995A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1006475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33" name="Text Box 24">
            <a:extLst>
              <a:ext uri="{FF2B5EF4-FFF2-40B4-BE49-F238E27FC236}">
                <a16:creationId xmlns:a16="http://schemas.microsoft.com/office/drawing/2014/main" id="{0617DAAE-64B5-4E63-F1DA-806A1383B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34" name="Text Box 25">
            <a:extLst>
              <a:ext uri="{FF2B5EF4-FFF2-40B4-BE49-F238E27FC236}">
                <a16:creationId xmlns:a16="http://schemas.microsoft.com/office/drawing/2014/main" id="{C52D16AF-8084-EA7A-6377-377BC6903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35" name="Text Box 26">
            <a:extLst>
              <a:ext uri="{FF2B5EF4-FFF2-40B4-BE49-F238E27FC236}">
                <a16:creationId xmlns:a16="http://schemas.microsoft.com/office/drawing/2014/main" id="{5D9AAFAE-4890-3BDE-884B-53EAD8F13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36" name="Text Box 27">
            <a:extLst>
              <a:ext uri="{FF2B5EF4-FFF2-40B4-BE49-F238E27FC236}">
                <a16:creationId xmlns:a16="http://schemas.microsoft.com/office/drawing/2014/main" id="{210944EB-0089-F55A-6E91-1BDE9A948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37" name="Text Box 28">
            <a:extLst>
              <a:ext uri="{FF2B5EF4-FFF2-40B4-BE49-F238E27FC236}">
                <a16:creationId xmlns:a16="http://schemas.microsoft.com/office/drawing/2014/main" id="{61179E68-CD7B-27A6-312C-49106DB2D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4838" name="Text Box 30">
            <a:extLst>
              <a:ext uri="{FF2B5EF4-FFF2-40B4-BE49-F238E27FC236}">
                <a16:creationId xmlns:a16="http://schemas.microsoft.com/office/drawing/2014/main" id="{DA66600D-B6BC-B806-561B-982DB6110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39" name="Text Box 31">
            <a:extLst>
              <a:ext uri="{FF2B5EF4-FFF2-40B4-BE49-F238E27FC236}">
                <a16:creationId xmlns:a16="http://schemas.microsoft.com/office/drawing/2014/main" id="{20F6B1E0-8F16-E4E2-15C8-3B5500AD80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0" name="Text Box 32">
            <a:extLst>
              <a:ext uri="{FF2B5EF4-FFF2-40B4-BE49-F238E27FC236}">
                <a16:creationId xmlns:a16="http://schemas.microsoft.com/office/drawing/2014/main" id="{AE3BBD35-07C1-0C9D-3B35-224587A9C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1" name="Text Box 33">
            <a:extLst>
              <a:ext uri="{FF2B5EF4-FFF2-40B4-BE49-F238E27FC236}">
                <a16:creationId xmlns:a16="http://schemas.microsoft.com/office/drawing/2014/main" id="{6FF69C0D-0232-B55B-B2F9-B163BCBB2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2" name="Text Box 34">
            <a:extLst>
              <a:ext uri="{FF2B5EF4-FFF2-40B4-BE49-F238E27FC236}">
                <a16:creationId xmlns:a16="http://schemas.microsoft.com/office/drawing/2014/main" id="{78E8C7C4-0D80-7C78-E39D-5B66FA9FD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4843" name="Text Box 35">
            <a:extLst>
              <a:ext uri="{FF2B5EF4-FFF2-40B4-BE49-F238E27FC236}">
                <a16:creationId xmlns:a16="http://schemas.microsoft.com/office/drawing/2014/main" id="{89AD8BB8-EB78-35FE-8A85-EDBDC3AA0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4" name="Text Box 36">
            <a:extLst>
              <a:ext uri="{FF2B5EF4-FFF2-40B4-BE49-F238E27FC236}">
                <a16:creationId xmlns:a16="http://schemas.microsoft.com/office/drawing/2014/main" id="{0A843279-5822-2615-0D64-CD3AB9C0F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5" name="Text Box 37">
            <a:extLst>
              <a:ext uri="{FF2B5EF4-FFF2-40B4-BE49-F238E27FC236}">
                <a16:creationId xmlns:a16="http://schemas.microsoft.com/office/drawing/2014/main" id="{932CBFFB-D838-DE6F-DF60-E9140F340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6" name="Text Box 38">
            <a:extLst>
              <a:ext uri="{FF2B5EF4-FFF2-40B4-BE49-F238E27FC236}">
                <a16:creationId xmlns:a16="http://schemas.microsoft.com/office/drawing/2014/main" id="{E75EC0BC-C771-6C5D-4177-617BF433C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7" name="Text Box 39">
            <a:extLst>
              <a:ext uri="{FF2B5EF4-FFF2-40B4-BE49-F238E27FC236}">
                <a16:creationId xmlns:a16="http://schemas.microsoft.com/office/drawing/2014/main" id="{AE5249B6-E253-C8D1-534B-3DDF4AC4A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4848" name="Text Box 40">
            <a:extLst>
              <a:ext uri="{FF2B5EF4-FFF2-40B4-BE49-F238E27FC236}">
                <a16:creationId xmlns:a16="http://schemas.microsoft.com/office/drawing/2014/main" id="{DE8ECABF-9824-F51F-F448-FA168E131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49" name="Text Box 41">
            <a:extLst>
              <a:ext uri="{FF2B5EF4-FFF2-40B4-BE49-F238E27FC236}">
                <a16:creationId xmlns:a16="http://schemas.microsoft.com/office/drawing/2014/main" id="{BB696873-7D9C-02CC-AAB5-E5F571255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0" name="Text Box 42">
            <a:extLst>
              <a:ext uri="{FF2B5EF4-FFF2-40B4-BE49-F238E27FC236}">
                <a16:creationId xmlns:a16="http://schemas.microsoft.com/office/drawing/2014/main" id="{4CB3E79F-791F-596F-6485-66A387B43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1" name="Text Box 43">
            <a:extLst>
              <a:ext uri="{FF2B5EF4-FFF2-40B4-BE49-F238E27FC236}">
                <a16:creationId xmlns:a16="http://schemas.microsoft.com/office/drawing/2014/main" id="{A83DECE1-8DAF-1A7D-FA94-3ABE53691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2" name="Text Box 44">
            <a:extLst>
              <a:ext uri="{FF2B5EF4-FFF2-40B4-BE49-F238E27FC236}">
                <a16:creationId xmlns:a16="http://schemas.microsoft.com/office/drawing/2014/main" id="{80DB21BB-94B9-0887-46A2-D6E94058B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4853" name="Text Box 45">
            <a:extLst>
              <a:ext uri="{FF2B5EF4-FFF2-40B4-BE49-F238E27FC236}">
                <a16:creationId xmlns:a16="http://schemas.microsoft.com/office/drawing/2014/main" id="{5DFFC40C-B556-B5D2-5B8C-56280A1A5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4" name="Text Box 46">
            <a:extLst>
              <a:ext uri="{FF2B5EF4-FFF2-40B4-BE49-F238E27FC236}">
                <a16:creationId xmlns:a16="http://schemas.microsoft.com/office/drawing/2014/main" id="{9C758A5C-FE94-2150-A765-9E3999799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5" name="Text Box 47">
            <a:extLst>
              <a:ext uri="{FF2B5EF4-FFF2-40B4-BE49-F238E27FC236}">
                <a16:creationId xmlns:a16="http://schemas.microsoft.com/office/drawing/2014/main" id="{7B8259DD-0A16-11CB-67D0-38A20E277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6" name="Text Box 48">
            <a:extLst>
              <a:ext uri="{FF2B5EF4-FFF2-40B4-BE49-F238E27FC236}">
                <a16:creationId xmlns:a16="http://schemas.microsoft.com/office/drawing/2014/main" id="{BC30A729-F028-41E3-8C44-9B07769223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7" name="Text Box 49">
            <a:extLst>
              <a:ext uri="{FF2B5EF4-FFF2-40B4-BE49-F238E27FC236}">
                <a16:creationId xmlns:a16="http://schemas.microsoft.com/office/drawing/2014/main" id="{3DAF3385-9439-B0BB-A754-03D459408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4858" name="Text Box 50">
            <a:extLst>
              <a:ext uri="{FF2B5EF4-FFF2-40B4-BE49-F238E27FC236}">
                <a16:creationId xmlns:a16="http://schemas.microsoft.com/office/drawing/2014/main" id="{43EFF8DC-7ACA-B528-A099-0FBA55751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59" name="Text Box 51">
            <a:extLst>
              <a:ext uri="{FF2B5EF4-FFF2-40B4-BE49-F238E27FC236}">
                <a16:creationId xmlns:a16="http://schemas.microsoft.com/office/drawing/2014/main" id="{D2EBB5F7-D28D-6D8D-4B37-4973D8A42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60" name="Text Box 52">
            <a:extLst>
              <a:ext uri="{FF2B5EF4-FFF2-40B4-BE49-F238E27FC236}">
                <a16:creationId xmlns:a16="http://schemas.microsoft.com/office/drawing/2014/main" id="{6E11F128-AED7-802B-BACF-2D45694A0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61" name="Text Box 53">
            <a:extLst>
              <a:ext uri="{FF2B5EF4-FFF2-40B4-BE49-F238E27FC236}">
                <a16:creationId xmlns:a16="http://schemas.microsoft.com/office/drawing/2014/main" id="{AC481357-4E4D-5273-8D6E-A61DB2C84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862" name="Oval 54">
            <a:extLst>
              <a:ext uri="{FF2B5EF4-FFF2-40B4-BE49-F238E27FC236}">
                <a16:creationId xmlns:a16="http://schemas.microsoft.com/office/drawing/2014/main" id="{77415802-0270-1376-255C-914E75DA7F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63" name="Oval 55">
            <a:extLst>
              <a:ext uri="{FF2B5EF4-FFF2-40B4-BE49-F238E27FC236}">
                <a16:creationId xmlns:a16="http://schemas.microsoft.com/office/drawing/2014/main" id="{DC2B808E-BF18-32F6-5BD0-2AA7C3B1A7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64" name="Oval 56">
            <a:extLst>
              <a:ext uri="{FF2B5EF4-FFF2-40B4-BE49-F238E27FC236}">
                <a16:creationId xmlns:a16="http://schemas.microsoft.com/office/drawing/2014/main" id="{EDE96995-421F-94A1-AFB6-D054E037A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65" name="Oval 57">
            <a:extLst>
              <a:ext uri="{FF2B5EF4-FFF2-40B4-BE49-F238E27FC236}">
                <a16:creationId xmlns:a16="http://schemas.microsoft.com/office/drawing/2014/main" id="{734FCDC7-C2BC-9451-C1BA-4CAD1718F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66" name="Oval 58">
            <a:extLst>
              <a:ext uri="{FF2B5EF4-FFF2-40B4-BE49-F238E27FC236}">
                <a16:creationId xmlns:a16="http://schemas.microsoft.com/office/drawing/2014/main" id="{9ADFB733-BEAC-3C72-D413-FC713D1A3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67" name="Oval 59">
            <a:extLst>
              <a:ext uri="{FF2B5EF4-FFF2-40B4-BE49-F238E27FC236}">
                <a16:creationId xmlns:a16="http://schemas.microsoft.com/office/drawing/2014/main" id="{81C755FE-12FD-D58D-0BDB-A5AA7D791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68" name="Oval 60">
            <a:extLst>
              <a:ext uri="{FF2B5EF4-FFF2-40B4-BE49-F238E27FC236}">
                <a16:creationId xmlns:a16="http://schemas.microsoft.com/office/drawing/2014/main" id="{DFA43233-9D8B-31B9-3296-58C437EEF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69" name="Oval 61">
            <a:extLst>
              <a:ext uri="{FF2B5EF4-FFF2-40B4-BE49-F238E27FC236}">
                <a16:creationId xmlns:a16="http://schemas.microsoft.com/office/drawing/2014/main" id="{B58F44DB-BA95-0D2D-7D68-63E824F138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70" name="Oval 62">
            <a:extLst>
              <a:ext uri="{FF2B5EF4-FFF2-40B4-BE49-F238E27FC236}">
                <a16:creationId xmlns:a16="http://schemas.microsoft.com/office/drawing/2014/main" id="{648D65D3-66CC-F8B0-A37B-8D5C5F2B4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71" name="Oval 63">
            <a:extLst>
              <a:ext uri="{FF2B5EF4-FFF2-40B4-BE49-F238E27FC236}">
                <a16:creationId xmlns:a16="http://schemas.microsoft.com/office/drawing/2014/main" id="{179DC726-D359-8918-115F-FB3674197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4872" name="Oval 64">
            <a:extLst>
              <a:ext uri="{FF2B5EF4-FFF2-40B4-BE49-F238E27FC236}">
                <a16:creationId xmlns:a16="http://schemas.microsoft.com/office/drawing/2014/main" id="{A1D893EA-00CE-1D52-E3B8-DC83693AB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73" name="Oval 65">
            <a:extLst>
              <a:ext uri="{FF2B5EF4-FFF2-40B4-BE49-F238E27FC236}">
                <a16:creationId xmlns:a16="http://schemas.microsoft.com/office/drawing/2014/main" id="{37B6DACB-0906-8F35-F126-397B35EDD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74" name="Oval 66">
            <a:extLst>
              <a:ext uri="{FF2B5EF4-FFF2-40B4-BE49-F238E27FC236}">
                <a16:creationId xmlns:a16="http://schemas.microsoft.com/office/drawing/2014/main" id="{3FA412FF-9506-7C9E-FB52-4A4D13595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75" name="Oval 67">
            <a:extLst>
              <a:ext uri="{FF2B5EF4-FFF2-40B4-BE49-F238E27FC236}">
                <a16:creationId xmlns:a16="http://schemas.microsoft.com/office/drawing/2014/main" id="{A5D64E09-CA57-457A-DE94-49095C4607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876" name="Oval 68">
            <a:extLst>
              <a:ext uri="{FF2B5EF4-FFF2-40B4-BE49-F238E27FC236}">
                <a16:creationId xmlns:a16="http://schemas.microsoft.com/office/drawing/2014/main" id="{929078EE-9084-6D33-BADB-E9618C9195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0805" name="AutoShape 85">
            <a:extLst>
              <a:ext uri="{FF2B5EF4-FFF2-40B4-BE49-F238E27FC236}">
                <a16:creationId xmlns:a16="http://schemas.microsoft.com/office/drawing/2014/main" id="{574FD446-73FA-4131-F4CA-B36193955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863" y="1411288"/>
            <a:ext cx="5448300" cy="1439862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/>
              <a:t>אֵיזֶה מֵהַבָּאִים </a:t>
            </a:r>
            <a:r>
              <a:rPr lang="he-IL" altLang="en-US" b="1"/>
              <a:t>אֵינוֹ</a:t>
            </a:r>
            <a:r>
              <a:rPr lang="he-IL" altLang="en-US"/>
              <a:t> מִנְהָג שֶׁל </a:t>
            </a:r>
          </a:p>
          <a:p>
            <a:pPr algn="ctr" rtl="1"/>
            <a:r>
              <a:rPr lang="he-IL" altLang="en-US"/>
              <a:t>הוֹשַׁעְנָא רַבָּא?</a:t>
            </a:r>
            <a:endParaRPr lang="en-US" altLang="en-US"/>
          </a:p>
        </p:txBody>
      </p:sp>
      <p:sp>
        <p:nvSpPr>
          <p:cNvPr id="30806" name="Text Box 86">
            <a:hlinkClick r:id="rId4" action="ppaction://hlinksldjump"/>
            <a:extLst>
              <a:ext uri="{FF2B5EF4-FFF2-40B4-BE49-F238E27FC236}">
                <a16:creationId xmlns:a16="http://schemas.microsoft.com/office/drawing/2014/main" id="{98829AB8-FCC5-0C96-DD19-F247848A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90513" y="4856163"/>
            <a:ext cx="41195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להקיף את הבימה בבית הכנסת 7 פעמים </a:t>
            </a:r>
          </a:p>
        </p:txBody>
      </p:sp>
      <p:sp>
        <p:nvSpPr>
          <p:cNvPr id="30807" name="Text Box 87">
            <a:hlinkClick r:id="rId4" action="ppaction://hlinksldjump"/>
            <a:extLst>
              <a:ext uri="{FF2B5EF4-FFF2-40B4-BE49-F238E27FC236}">
                <a16:creationId xmlns:a16="http://schemas.microsoft.com/office/drawing/2014/main" id="{D69D03DE-2C96-4B7E-EE1A-18C59E85E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9838" y="4949825"/>
            <a:ext cx="337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ללמוד תורה כל הלילה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30808" name="Text Box 88">
            <a:hlinkClick r:id="rId5" action="ppaction://hlinksldjump"/>
            <a:extLst>
              <a:ext uri="{FF2B5EF4-FFF2-40B4-BE49-F238E27FC236}">
                <a16:creationId xmlns:a16="http://schemas.microsoft.com/office/drawing/2014/main" id="{52EF73A8-D8EE-5DD8-6E89-411C3D2C0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5956300"/>
            <a:ext cx="37798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לרקוד עם דגלים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30809" name="Text Box 89">
            <a:hlinkClick r:id="rId4" action="ppaction://hlinksldjump"/>
            <a:extLst>
              <a:ext uri="{FF2B5EF4-FFF2-40B4-BE49-F238E27FC236}">
                <a16:creationId xmlns:a16="http://schemas.microsoft.com/office/drawing/2014/main" id="{01C2EF61-7150-D1FA-83BA-B56E736D92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5992813"/>
            <a:ext cx="3657600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לחבוט ערבות</a:t>
            </a:r>
            <a:endParaRPr lang="en-US" altLang="en-US" b="1">
              <a:solidFill>
                <a:srgbClr val="FFCC00"/>
              </a:solidFill>
            </a:endParaRPr>
          </a:p>
          <a:p>
            <a:pPr algn="ctr" rtl="1">
              <a:spcBef>
                <a:spcPct val="50000"/>
              </a:spcBef>
            </a:pP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34882" name="Text Box 90">
            <a:hlinkClick r:id="rId3" action="ppaction://hlinksldjump"/>
            <a:extLst>
              <a:ext uri="{FF2B5EF4-FFF2-40B4-BE49-F238E27FC236}">
                <a16:creationId xmlns:a16="http://schemas.microsoft.com/office/drawing/2014/main" id="{34139766-213F-386D-745F-C8C2E60D3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" y="4119563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bg1"/>
                </a:solidFill>
                <a:latin typeface="Arial" panose="020B0604020202020204" pitchFamily="34" charset="0"/>
              </a:rPr>
              <a:t>50:50</a:t>
            </a:r>
            <a:endParaRPr lang="en-US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5" grpId="0" animBg="1" autoUpdateAnimBg="0"/>
      <p:bldP spid="30806" grpId="0" autoUpdateAnimBg="0"/>
      <p:bldP spid="30807" grpId="0"/>
      <p:bldP spid="30808" grpId="0"/>
      <p:bldP spid="30809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7E416B6C-515A-8AEB-B474-94B7EDB21B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43" name="AutoShape 3">
            <a:extLst>
              <a:ext uri="{FF2B5EF4-FFF2-40B4-BE49-F238E27FC236}">
                <a16:creationId xmlns:a16="http://schemas.microsoft.com/office/drawing/2014/main" id="{A0D4BCFC-48E9-6E05-8A19-FFB9EC997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44" name="AutoShape 4">
            <a:extLst>
              <a:ext uri="{FF2B5EF4-FFF2-40B4-BE49-F238E27FC236}">
                <a16:creationId xmlns:a16="http://schemas.microsoft.com/office/drawing/2014/main" id="{5082C73C-8EFA-4850-1A45-6E876FA9B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45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3AD1E916-13AD-4B29-BA35-47B9318C16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943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לחבוט ערבות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35846" name="AutoShape 6">
            <a:extLst>
              <a:ext uri="{FF2B5EF4-FFF2-40B4-BE49-F238E27FC236}">
                <a16:creationId xmlns:a16="http://schemas.microsoft.com/office/drawing/2014/main" id="{D2B6026E-1913-5571-2C9A-5CB858989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47" name="Line 7">
            <a:extLst>
              <a:ext uri="{FF2B5EF4-FFF2-40B4-BE49-F238E27FC236}">
                <a16:creationId xmlns:a16="http://schemas.microsoft.com/office/drawing/2014/main" id="{FB739B56-1289-EFBC-C131-BA087AA9600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8" name="Line 8">
            <a:extLst>
              <a:ext uri="{FF2B5EF4-FFF2-40B4-BE49-F238E27FC236}">
                <a16:creationId xmlns:a16="http://schemas.microsoft.com/office/drawing/2014/main" id="{AF0390DF-221F-4B69-BEA8-7B078C3112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9" name="Line 9">
            <a:extLst>
              <a:ext uri="{FF2B5EF4-FFF2-40B4-BE49-F238E27FC236}">
                <a16:creationId xmlns:a16="http://schemas.microsoft.com/office/drawing/2014/main" id="{05ED1686-3A13-5548-40DE-2875A50107F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0" name="Line 10">
            <a:extLst>
              <a:ext uri="{FF2B5EF4-FFF2-40B4-BE49-F238E27FC236}">
                <a16:creationId xmlns:a16="http://schemas.microsoft.com/office/drawing/2014/main" id="{60A0E5B9-FEA6-6BFA-EDA5-EE2BEA73562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1" name="Line 11">
            <a:extLst>
              <a:ext uri="{FF2B5EF4-FFF2-40B4-BE49-F238E27FC236}">
                <a16:creationId xmlns:a16="http://schemas.microsoft.com/office/drawing/2014/main" id="{E25D4406-F671-5C27-9B35-7CE0790A524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2" name="Line 12">
            <a:extLst>
              <a:ext uri="{FF2B5EF4-FFF2-40B4-BE49-F238E27FC236}">
                <a16:creationId xmlns:a16="http://schemas.microsoft.com/office/drawing/2014/main" id="{477B231A-FA8D-0FC6-BF9F-0A1E510D7E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3" name="Rectangle 16">
            <a:extLst>
              <a:ext uri="{FF2B5EF4-FFF2-40B4-BE49-F238E27FC236}">
                <a16:creationId xmlns:a16="http://schemas.microsoft.com/office/drawing/2014/main" id="{A5155270-33ED-EC72-DF8D-57221E0747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54" name="Text Box 17">
            <a:extLst>
              <a:ext uri="{FF2B5EF4-FFF2-40B4-BE49-F238E27FC236}">
                <a16:creationId xmlns:a16="http://schemas.microsoft.com/office/drawing/2014/main" id="{0DFCFFCE-1B0D-0214-D171-FC8C23DFD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5855" name="Rectangle 18">
            <a:extLst>
              <a:ext uri="{FF2B5EF4-FFF2-40B4-BE49-F238E27FC236}">
                <a16:creationId xmlns:a16="http://schemas.microsoft.com/office/drawing/2014/main" id="{CD1A8774-01F8-B413-B0AE-6A25847346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1006475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56" name="Text Box 19">
            <a:extLst>
              <a:ext uri="{FF2B5EF4-FFF2-40B4-BE49-F238E27FC236}">
                <a16:creationId xmlns:a16="http://schemas.microsoft.com/office/drawing/2014/main" id="{EB72FCA9-58C4-A867-5516-C0CD9F3A71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57" name="Text Box 20">
            <a:extLst>
              <a:ext uri="{FF2B5EF4-FFF2-40B4-BE49-F238E27FC236}">
                <a16:creationId xmlns:a16="http://schemas.microsoft.com/office/drawing/2014/main" id="{8AAC5878-EEE5-0B2D-80B8-CC399CA19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58" name="Text Box 21">
            <a:extLst>
              <a:ext uri="{FF2B5EF4-FFF2-40B4-BE49-F238E27FC236}">
                <a16:creationId xmlns:a16="http://schemas.microsoft.com/office/drawing/2014/main" id="{BC639E52-7A4C-B4D7-FBDF-BE6FF51917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59" name="Text Box 22">
            <a:extLst>
              <a:ext uri="{FF2B5EF4-FFF2-40B4-BE49-F238E27FC236}">
                <a16:creationId xmlns:a16="http://schemas.microsoft.com/office/drawing/2014/main" id="{71CB55B1-04CD-DC07-86A1-4C6B082D2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0" name="Text Box 23">
            <a:extLst>
              <a:ext uri="{FF2B5EF4-FFF2-40B4-BE49-F238E27FC236}">
                <a16:creationId xmlns:a16="http://schemas.microsoft.com/office/drawing/2014/main" id="{2A5A5EA1-E522-39DA-61BF-2EE9B2ACA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5861" name="Text Box 24">
            <a:extLst>
              <a:ext uri="{FF2B5EF4-FFF2-40B4-BE49-F238E27FC236}">
                <a16:creationId xmlns:a16="http://schemas.microsoft.com/office/drawing/2014/main" id="{BA02786A-E2F3-53EE-3C95-AE3C406158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2" name="Text Box 25">
            <a:extLst>
              <a:ext uri="{FF2B5EF4-FFF2-40B4-BE49-F238E27FC236}">
                <a16:creationId xmlns:a16="http://schemas.microsoft.com/office/drawing/2014/main" id="{FBF4CD76-0599-7CD3-EB07-524B04FA4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3" name="Text Box 26">
            <a:extLst>
              <a:ext uri="{FF2B5EF4-FFF2-40B4-BE49-F238E27FC236}">
                <a16:creationId xmlns:a16="http://schemas.microsoft.com/office/drawing/2014/main" id="{9C7F1D6C-FD21-AEA0-B7F9-5F1FBC17B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4" name="Text Box 27">
            <a:extLst>
              <a:ext uri="{FF2B5EF4-FFF2-40B4-BE49-F238E27FC236}">
                <a16:creationId xmlns:a16="http://schemas.microsoft.com/office/drawing/2014/main" id="{02654ABB-FF14-09CA-1F94-C253F1C74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5" name="Text Box 28">
            <a:extLst>
              <a:ext uri="{FF2B5EF4-FFF2-40B4-BE49-F238E27FC236}">
                <a16:creationId xmlns:a16="http://schemas.microsoft.com/office/drawing/2014/main" id="{3FF324AF-1B21-D832-9148-7203864BC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5866" name="Text Box 29">
            <a:extLst>
              <a:ext uri="{FF2B5EF4-FFF2-40B4-BE49-F238E27FC236}">
                <a16:creationId xmlns:a16="http://schemas.microsoft.com/office/drawing/2014/main" id="{11FFFBBC-35A3-A98A-554C-95B90FAA2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7" name="Text Box 30">
            <a:extLst>
              <a:ext uri="{FF2B5EF4-FFF2-40B4-BE49-F238E27FC236}">
                <a16:creationId xmlns:a16="http://schemas.microsoft.com/office/drawing/2014/main" id="{43D2126E-7E2B-8432-2651-874CD0799C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8" name="Text Box 31">
            <a:extLst>
              <a:ext uri="{FF2B5EF4-FFF2-40B4-BE49-F238E27FC236}">
                <a16:creationId xmlns:a16="http://schemas.microsoft.com/office/drawing/2014/main" id="{31C43FA9-E31F-50FA-82EF-149D5D30A4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69" name="Text Box 32">
            <a:extLst>
              <a:ext uri="{FF2B5EF4-FFF2-40B4-BE49-F238E27FC236}">
                <a16:creationId xmlns:a16="http://schemas.microsoft.com/office/drawing/2014/main" id="{4F67A039-FF49-4598-357E-42D7F8587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0" name="Text Box 33">
            <a:extLst>
              <a:ext uri="{FF2B5EF4-FFF2-40B4-BE49-F238E27FC236}">
                <a16:creationId xmlns:a16="http://schemas.microsoft.com/office/drawing/2014/main" id="{5AFFFAA7-97E7-E6F6-190E-F852A45836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5871" name="Text Box 34">
            <a:extLst>
              <a:ext uri="{FF2B5EF4-FFF2-40B4-BE49-F238E27FC236}">
                <a16:creationId xmlns:a16="http://schemas.microsoft.com/office/drawing/2014/main" id="{B02CF0E0-A7A9-6DCF-2039-B703954C0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2" name="Text Box 35">
            <a:extLst>
              <a:ext uri="{FF2B5EF4-FFF2-40B4-BE49-F238E27FC236}">
                <a16:creationId xmlns:a16="http://schemas.microsoft.com/office/drawing/2014/main" id="{9DD1DABC-1B9F-28C8-5D4D-AB4FCAF9F2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3" name="Text Box 36">
            <a:extLst>
              <a:ext uri="{FF2B5EF4-FFF2-40B4-BE49-F238E27FC236}">
                <a16:creationId xmlns:a16="http://schemas.microsoft.com/office/drawing/2014/main" id="{5D495933-8032-0595-6477-73ED5D793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4" name="Text Box 37">
            <a:extLst>
              <a:ext uri="{FF2B5EF4-FFF2-40B4-BE49-F238E27FC236}">
                <a16:creationId xmlns:a16="http://schemas.microsoft.com/office/drawing/2014/main" id="{DB312DD1-34A6-4D64-E257-DADB37CC1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5" name="Text Box 38">
            <a:extLst>
              <a:ext uri="{FF2B5EF4-FFF2-40B4-BE49-F238E27FC236}">
                <a16:creationId xmlns:a16="http://schemas.microsoft.com/office/drawing/2014/main" id="{DE4FB5D5-6C14-7A9E-E00F-B7B923DD6A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5876" name="Text Box 39">
            <a:extLst>
              <a:ext uri="{FF2B5EF4-FFF2-40B4-BE49-F238E27FC236}">
                <a16:creationId xmlns:a16="http://schemas.microsoft.com/office/drawing/2014/main" id="{29945B9A-F460-4B48-7B28-8B6F7C4DD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7" name="Text Box 40">
            <a:extLst>
              <a:ext uri="{FF2B5EF4-FFF2-40B4-BE49-F238E27FC236}">
                <a16:creationId xmlns:a16="http://schemas.microsoft.com/office/drawing/2014/main" id="{5499B68B-3ED6-742E-CEE0-B95DE41B2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8" name="Text Box 41">
            <a:extLst>
              <a:ext uri="{FF2B5EF4-FFF2-40B4-BE49-F238E27FC236}">
                <a16:creationId xmlns:a16="http://schemas.microsoft.com/office/drawing/2014/main" id="{633C362E-72BF-D89E-4BED-66B663B13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79" name="Text Box 42">
            <a:extLst>
              <a:ext uri="{FF2B5EF4-FFF2-40B4-BE49-F238E27FC236}">
                <a16:creationId xmlns:a16="http://schemas.microsoft.com/office/drawing/2014/main" id="{73CB754F-C5DE-6B31-E876-E37749846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80" name="Text Box 43">
            <a:extLst>
              <a:ext uri="{FF2B5EF4-FFF2-40B4-BE49-F238E27FC236}">
                <a16:creationId xmlns:a16="http://schemas.microsoft.com/office/drawing/2014/main" id="{0B6E39D8-ED32-4330-A480-A73B0DCE5E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5881" name="Text Box 44">
            <a:extLst>
              <a:ext uri="{FF2B5EF4-FFF2-40B4-BE49-F238E27FC236}">
                <a16:creationId xmlns:a16="http://schemas.microsoft.com/office/drawing/2014/main" id="{0D6C4FE5-F9DF-2F9F-1C7E-7BE02E5917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82" name="Text Box 45">
            <a:extLst>
              <a:ext uri="{FF2B5EF4-FFF2-40B4-BE49-F238E27FC236}">
                <a16:creationId xmlns:a16="http://schemas.microsoft.com/office/drawing/2014/main" id="{00BD1055-3E96-F965-D4A2-61FF86E22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83" name="Text Box 46">
            <a:extLst>
              <a:ext uri="{FF2B5EF4-FFF2-40B4-BE49-F238E27FC236}">
                <a16:creationId xmlns:a16="http://schemas.microsoft.com/office/drawing/2014/main" id="{C111CC40-60E3-CDEE-F8AF-733297F68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84" name="Text Box 47">
            <a:extLst>
              <a:ext uri="{FF2B5EF4-FFF2-40B4-BE49-F238E27FC236}">
                <a16:creationId xmlns:a16="http://schemas.microsoft.com/office/drawing/2014/main" id="{550005E2-36E2-9F5C-65FA-8BD20D69F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5885" name="Oval 48">
            <a:extLst>
              <a:ext uri="{FF2B5EF4-FFF2-40B4-BE49-F238E27FC236}">
                <a16:creationId xmlns:a16="http://schemas.microsoft.com/office/drawing/2014/main" id="{D1EAAA4C-5170-60D6-8A3E-649AE0460D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86" name="Oval 49">
            <a:extLst>
              <a:ext uri="{FF2B5EF4-FFF2-40B4-BE49-F238E27FC236}">
                <a16:creationId xmlns:a16="http://schemas.microsoft.com/office/drawing/2014/main" id="{5E0B63A6-A4DF-42F7-DED1-AD5C5A0EFD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87" name="Oval 50">
            <a:extLst>
              <a:ext uri="{FF2B5EF4-FFF2-40B4-BE49-F238E27FC236}">
                <a16:creationId xmlns:a16="http://schemas.microsoft.com/office/drawing/2014/main" id="{C1836F80-C65B-EA40-F3DE-7980AF1FC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88" name="Oval 51">
            <a:extLst>
              <a:ext uri="{FF2B5EF4-FFF2-40B4-BE49-F238E27FC236}">
                <a16:creationId xmlns:a16="http://schemas.microsoft.com/office/drawing/2014/main" id="{C3DC8352-A3FD-9B05-1099-5ADCD9B09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89" name="Oval 52">
            <a:extLst>
              <a:ext uri="{FF2B5EF4-FFF2-40B4-BE49-F238E27FC236}">
                <a16:creationId xmlns:a16="http://schemas.microsoft.com/office/drawing/2014/main" id="{7140E2B0-089F-E719-0F08-806E5E57A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0" name="Oval 53">
            <a:extLst>
              <a:ext uri="{FF2B5EF4-FFF2-40B4-BE49-F238E27FC236}">
                <a16:creationId xmlns:a16="http://schemas.microsoft.com/office/drawing/2014/main" id="{DE95DAD5-47CB-4F05-C14B-9AECBC4152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1" name="Oval 54">
            <a:extLst>
              <a:ext uri="{FF2B5EF4-FFF2-40B4-BE49-F238E27FC236}">
                <a16:creationId xmlns:a16="http://schemas.microsoft.com/office/drawing/2014/main" id="{740085FD-DC8F-D1FA-68F6-1B194B2BB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2" name="Oval 55">
            <a:extLst>
              <a:ext uri="{FF2B5EF4-FFF2-40B4-BE49-F238E27FC236}">
                <a16:creationId xmlns:a16="http://schemas.microsoft.com/office/drawing/2014/main" id="{AA96E3FE-8383-F26A-97B8-1789D4451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3" name="Oval 56">
            <a:extLst>
              <a:ext uri="{FF2B5EF4-FFF2-40B4-BE49-F238E27FC236}">
                <a16:creationId xmlns:a16="http://schemas.microsoft.com/office/drawing/2014/main" id="{81150F5B-A5DB-4DB8-1BEF-CD9D263E6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4" name="Oval 57">
            <a:extLst>
              <a:ext uri="{FF2B5EF4-FFF2-40B4-BE49-F238E27FC236}">
                <a16:creationId xmlns:a16="http://schemas.microsoft.com/office/drawing/2014/main" id="{13D9FE2F-C704-2633-2BB8-80BDA747C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5895" name="Oval 58">
            <a:extLst>
              <a:ext uri="{FF2B5EF4-FFF2-40B4-BE49-F238E27FC236}">
                <a16:creationId xmlns:a16="http://schemas.microsoft.com/office/drawing/2014/main" id="{C3E7479D-17BE-6BDD-79C1-96444524E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6" name="Oval 59">
            <a:extLst>
              <a:ext uri="{FF2B5EF4-FFF2-40B4-BE49-F238E27FC236}">
                <a16:creationId xmlns:a16="http://schemas.microsoft.com/office/drawing/2014/main" id="{6999DB7D-BDED-3630-104A-330E23ABC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7" name="Oval 60">
            <a:extLst>
              <a:ext uri="{FF2B5EF4-FFF2-40B4-BE49-F238E27FC236}">
                <a16:creationId xmlns:a16="http://schemas.microsoft.com/office/drawing/2014/main" id="{2E804E94-2149-BD12-0E6E-416DBCDAA8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8" name="Oval 61">
            <a:extLst>
              <a:ext uri="{FF2B5EF4-FFF2-40B4-BE49-F238E27FC236}">
                <a16:creationId xmlns:a16="http://schemas.microsoft.com/office/drawing/2014/main" id="{0287F0EC-5E43-9DD7-89E2-5AA78A97FC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5899" name="Oval 62">
            <a:extLst>
              <a:ext uri="{FF2B5EF4-FFF2-40B4-BE49-F238E27FC236}">
                <a16:creationId xmlns:a16="http://schemas.microsoft.com/office/drawing/2014/main" id="{0725C58E-E666-19E4-8215-4B1416BE8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59462" name="AutoShape 70">
            <a:extLst>
              <a:ext uri="{FF2B5EF4-FFF2-40B4-BE49-F238E27FC236}">
                <a16:creationId xmlns:a16="http://schemas.microsoft.com/office/drawing/2014/main" id="{FACDE28D-DDD0-67C0-2DCA-1492D7E9C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838" y="1665288"/>
            <a:ext cx="5448300" cy="1387475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/>
              <a:t>אֵיזֶה מֵהַבָּאִים </a:t>
            </a:r>
            <a:r>
              <a:rPr lang="he-IL" altLang="en-US" b="1"/>
              <a:t>אֵינוֹ</a:t>
            </a:r>
            <a:r>
              <a:rPr lang="he-IL" altLang="en-US"/>
              <a:t> מִנְהָג שֶׁל </a:t>
            </a:r>
          </a:p>
          <a:p>
            <a:pPr algn="ctr"/>
            <a:r>
              <a:rPr lang="he-IL" altLang="en-US"/>
              <a:t>הוֹשַׁעְנָא רַבָּא?</a:t>
            </a:r>
            <a:endParaRPr lang="en-US" altLang="en-US"/>
          </a:p>
        </p:txBody>
      </p:sp>
      <p:sp>
        <p:nvSpPr>
          <p:cNvPr id="35901" name="Text Box 76">
            <a:hlinkClick r:id="rId4" action="ppaction://hlinksldjump"/>
            <a:extLst>
              <a:ext uri="{FF2B5EF4-FFF2-40B4-BE49-F238E27FC236}">
                <a16:creationId xmlns:a16="http://schemas.microsoft.com/office/drawing/2014/main" id="{EEA791AF-9C25-2CDF-4985-4ECAE103D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5991225"/>
            <a:ext cx="37798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לרקוד עם דגלים</a:t>
            </a:r>
            <a:endParaRPr lang="en-US" altLang="en-US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62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>
            <a:extLst>
              <a:ext uri="{FF2B5EF4-FFF2-40B4-BE49-F238E27FC236}">
                <a16:creationId xmlns:a16="http://schemas.microsoft.com/office/drawing/2014/main" id="{ECC377BB-3720-DBBE-54A7-8AA3DB6D5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6050A0B0-FDA4-5727-C3A2-6A82645FB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183515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868" name="Text Box 5">
            <a:extLst>
              <a:ext uri="{FF2B5EF4-FFF2-40B4-BE49-F238E27FC236}">
                <a16:creationId xmlns:a16="http://schemas.microsoft.com/office/drawing/2014/main" id="{E2C8AD58-8FF2-1273-E1B5-C7118257E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6869" name="Text Box 6">
            <a:extLst>
              <a:ext uri="{FF2B5EF4-FFF2-40B4-BE49-F238E27FC236}">
                <a16:creationId xmlns:a16="http://schemas.microsoft.com/office/drawing/2014/main" id="{FB6925D4-EF27-C4B9-99E1-0987458F8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0" name="Text Box 7">
            <a:extLst>
              <a:ext uri="{FF2B5EF4-FFF2-40B4-BE49-F238E27FC236}">
                <a16:creationId xmlns:a16="http://schemas.microsoft.com/office/drawing/2014/main" id="{F0159908-62B9-301E-9C5A-D5F34B31AC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1" name="Text Box 8">
            <a:extLst>
              <a:ext uri="{FF2B5EF4-FFF2-40B4-BE49-F238E27FC236}">
                <a16:creationId xmlns:a16="http://schemas.microsoft.com/office/drawing/2014/main" id="{C23A0556-BD27-EF9E-E785-6E6433CB56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2" name="Text Box 9">
            <a:extLst>
              <a:ext uri="{FF2B5EF4-FFF2-40B4-BE49-F238E27FC236}">
                <a16:creationId xmlns:a16="http://schemas.microsoft.com/office/drawing/2014/main" id="{BF428279-E0F6-D31D-B1F0-6D903E1D9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3" name="Text Box 10">
            <a:extLst>
              <a:ext uri="{FF2B5EF4-FFF2-40B4-BE49-F238E27FC236}">
                <a16:creationId xmlns:a16="http://schemas.microsoft.com/office/drawing/2014/main" id="{624D0E93-70A7-80B4-C003-BAD80F066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6874" name="Text Box 11">
            <a:extLst>
              <a:ext uri="{FF2B5EF4-FFF2-40B4-BE49-F238E27FC236}">
                <a16:creationId xmlns:a16="http://schemas.microsoft.com/office/drawing/2014/main" id="{F6C0A65E-A427-116A-EAB0-06DAE5AD0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5" name="Text Box 12">
            <a:extLst>
              <a:ext uri="{FF2B5EF4-FFF2-40B4-BE49-F238E27FC236}">
                <a16:creationId xmlns:a16="http://schemas.microsoft.com/office/drawing/2014/main" id="{C993CEFE-28EF-8428-0C73-54BC1F21C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6" name="Text Box 13">
            <a:extLst>
              <a:ext uri="{FF2B5EF4-FFF2-40B4-BE49-F238E27FC236}">
                <a16:creationId xmlns:a16="http://schemas.microsoft.com/office/drawing/2014/main" id="{6798EEAB-AE40-C86E-2217-574C0B48A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7" name="Text Box 14">
            <a:extLst>
              <a:ext uri="{FF2B5EF4-FFF2-40B4-BE49-F238E27FC236}">
                <a16:creationId xmlns:a16="http://schemas.microsoft.com/office/drawing/2014/main" id="{234D952A-A446-2C06-81D3-F06DDE911C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78" name="Text Box 15">
            <a:extLst>
              <a:ext uri="{FF2B5EF4-FFF2-40B4-BE49-F238E27FC236}">
                <a16:creationId xmlns:a16="http://schemas.microsoft.com/office/drawing/2014/main" id="{5AEB4716-E965-5A22-0F59-80ADCDA4F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6879" name="Text Box 16">
            <a:extLst>
              <a:ext uri="{FF2B5EF4-FFF2-40B4-BE49-F238E27FC236}">
                <a16:creationId xmlns:a16="http://schemas.microsoft.com/office/drawing/2014/main" id="{4D99A5DA-26CF-97E7-F53C-25C6B374B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0" name="Text Box 17">
            <a:extLst>
              <a:ext uri="{FF2B5EF4-FFF2-40B4-BE49-F238E27FC236}">
                <a16:creationId xmlns:a16="http://schemas.microsoft.com/office/drawing/2014/main" id="{DA4D07A9-9264-3DF1-1D6E-55D04A72C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1" name="Text Box 18">
            <a:extLst>
              <a:ext uri="{FF2B5EF4-FFF2-40B4-BE49-F238E27FC236}">
                <a16:creationId xmlns:a16="http://schemas.microsoft.com/office/drawing/2014/main" id="{5F60C44A-823F-2438-55A8-266DC5764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2" name="Text Box 19">
            <a:extLst>
              <a:ext uri="{FF2B5EF4-FFF2-40B4-BE49-F238E27FC236}">
                <a16:creationId xmlns:a16="http://schemas.microsoft.com/office/drawing/2014/main" id="{8B573AFA-5E2A-739B-EC3C-55C4E6162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3" name="Text Box 20">
            <a:extLst>
              <a:ext uri="{FF2B5EF4-FFF2-40B4-BE49-F238E27FC236}">
                <a16:creationId xmlns:a16="http://schemas.microsoft.com/office/drawing/2014/main" id="{2DCFD05F-1155-31EB-16DA-B7847B5516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6884" name="Text Box 21">
            <a:extLst>
              <a:ext uri="{FF2B5EF4-FFF2-40B4-BE49-F238E27FC236}">
                <a16:creationId xmlns:a16="http://schemas.microsoft.com/office/drawing/2014/main" id="{07E0D97A-C679-469D-9779-454513196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5" name="Text Box 22">
            <a:extLst>
              <a:ext uri="{FF2B5EF4-FFF2-40B4-BE49-F238E27FC236}">
                <a16:creationId xmlns:a16="http://schemas.microsoft.com/office/drawing/2014/main" id="{CAC6E022-E9BB-2600-9684-95A291451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6" name="Text Box 23">
            <a:extLst>
              <a:ext uri="{FF2B5EF4-FFF2-40B4-BE49-F238E27FC236}">
                <a16:creationId xmlns:a16="http://schemas.microsoft.com/office/drawing/2014/main" id="{E71EE8B8-F9D4-6CB2-7D60-D99B15F56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7" name="Text Box 24">
            <a:extLst>
              <a:ext uri="{FF2B5EF4-FFF2-40B4-BE49-F238E27FC236}">
                <a16:creationId xmlns:a16="http://schemas.microsoft.com/office/drawing/2014/main" id="{C7A85FD2-A472-9992-99BA-C962F00B8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88" name="Text Box 25">
            <a:extLst>
              <a:ext uri="{FF2B5EF4-FFF2-40B4-BE49-F238E27FC236}">
                <a16:creationId xmlns:a16="http://schemas.microsoft.com/office/drawing/2014/main" id="{6602F0A0-7C98-30DB-3810-D70C1A700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6889" name="Text Box 26">
            <a:extLst>
              <a:ext uri="{FF2B5EF4-FFF2-40B4-BE49-F238E27FC236}">
                <a16:creationId xmlns:a16="http://schemas.microsoft.com/office/drawing/2014/main" id="{EA53E75F-29DD-7843-BCAE-50BC158CE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0" name="Text Box 27">
            <a:extLst>
              <a:ext uri="{FF2B5EF4-FFF2-40B4-BE49-F238E27FC236}">
                <a16:creationId xmlns:a16="http://schemas.microsoft.com/office/drawing/2014/main" id="{F2CF5582-922D-DA8F-6C26-780E89FB4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1" name="Text Box 28">
            <a:extLst>
              <a:ext uri="{FF2B5EF4-FFF2-40B4-BE49-F238E27FC236}">
                <a16:creationId xmlns:a16="http://schemas.microsoft.com/office/drawing/2014/main" id="{E9B26029-6878-213F-9D58-695798FDF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2" name="Text Box 29">
            <a:extLst>
              <a:ext uri="{FF2B5EF4-FFF2-40B4-BE49-F238E27FC236}">
                <a16:creationId xmlns:a16="http://schemas.microsoft.com/office/drawing/2014/main" id="{CAD762B5-BDA2-42A9-48BC-B8296372C1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3" name="Text Box 30">
            <a:extLst>
              <a:ext uri="{FF2B5EF4-FFF2-40B4-BE49-F238E27FC236}">
                <a16:creationId xmlns:a16="http://schemas.microsoft.com/office/drawing/2014/main" id="{0D20357F-89A6-4ADD-B8AA-705729D80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6894" name="Text Box 31">
            <a:extLst>
              <a:ext uri="{FF2B5EF4-FFF2-40B4-BE49-F238E27FC236}">
                <a16:creationId xmlns:a16="http://schemas.microsoft.com/office/drawing/2014/main" id="{9D43E94C-2E32-1EFB-BC11-3DC8A76322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5" name="Text Box 32">
            <a:extLst>
              <a:ext uri="{FF2B5EF4-FFF2-40B4-BE49-F238E27FC236}">
                <a16:creationId xmlns:a16="http://schemas.microsoft.com/office/drawing/2014/main" id="{49A504BB-DF02-648D-A2FE-79F518B522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6" name="Text Box 33">
            <a:extLst>
              <a:ext uri="{FF2B5EF4-FFF2-40B4-BE49-F238E27FC236}">
                <a16:creationId xmlns:a16="http://schemas.microsoft.com/office/drawing/2014/main" id="{3865E891-9406-DCAA-D84C-72A45555E0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7" name="Text Box 34">
            <a:extLst>
              <a:ext uri="{FF2B5EF4-FFF2-40B4-BE49-F238E27FC236}">
                <a16:creationId xmlns:a16="http://schemas.microsoft.com/office/drawing/2014/main" id="{BB59F89B-76E8-B39D-18E8-EEF789F17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6898" name="Oval 35">
            <a:extLst>
              <a:ext uri="{FF2B5EF4-FFF2-40B4-BE49-F238E27FC236}">
                <a16:creationId xmlns:a16="http://schemas.microsoft.com/office/drawing/2014/main" id="{788B0699-C600-8496-9A91-B0D6D0CA7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899" name="Oval 36">
            <a:extLst>
              <a:ext uri="{FF2B5EF4-FFF2-40B4-BE49-F238E27FC236}">
                <a16:creationId xmlns:a16="http://schemas.microsoft.com/office/drawing/2014/main" id="{9BE36423-2B44-3F41-0693-59F29E3E3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0" name="Oval 37">
            <a:extLst>
              <a:ext uri="{FF2B5EF4-FFF2-40B4-BE49-F238E27FC236}">
                <a16:creationId xmlns:a16="http://schemas.microsoft.com/office/drawing/2014/main" id="{F6FDFA3E-118E-42A0-DC0A-E38B53182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1" name="Oval 38">
            <a:extLst>
              <a:ext uri="{FF2B5EF4-FFF2-40B4-BE49-F238E27FC236}">
                <a16:creationId xmlns:a16="http://schemas.microsoft.com/office/drawing/2014/main" id="{4368527C-7389-3110-8B35-0C3EC1148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2" name="Oval 39">
            <a:extLst>
              <a:ext uri="{FF2B5EF4-FFF2-40B4-BE49-F238E27FC236}">
                <a16:creationId xmlns:a16="http://schemas.microsoft.com/office/drawing/2014/main" id="{DD3B70F3-5743-94CD-DF92-34259477E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3" name="Oval 40">
            <a:extLst>
              <a:ext uri="{FF2B5EF4-FFF2-40B4-BE49-F238E27FC236}">
                <a16:creationId xmlns:a16="http://schemas.microsoft.com/office/drawing/2014/main" id="{967AB669-14E6-7E2C-670E-E270F4667A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4" name="Oval 41">
            <a:extLst>
              <a:ext uri="{FF2B5EF4-FFF2-40B4-BE49-F238E27FC236}">
                <a16:creationId xmlns:a16="http://schemas.microsoft.com/office/drawing/2014/main" id="{9511A5C1-9068-AA36-9520-F336A37806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5" name="Oval 42">
            <a:extLst>
              <a:ext uri="{FF2B5EF4-FFF2-40B4-BE49-F238E27FC236}">
                <a16:creationId xmlns:a16="http://schemas.microsoft.com/office/drawing/2014/main" id="{FC9CA77D-D187-9946-897E-1D205D748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6" name="Oval 43">
            <a:extLst>
              <a:ext uri="{FF2B5EF4-FFF2-40B4-BE49-F238E27FC236}">
                <a16:creationId xmlns:a16="http://schemas.microsoft.com/office/drawing/2014/main" id="{457E87DD-0F59-52CC-CD70-622270F7F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7" name="Oval 44">
            <a:extLst>
              <a:ext uri="{FF2B5EF4-FFF2-40B4-BE49-F238E27FC236}">
                <a16:creationId xmlns:a16="http://schemas.microsoft.com/office/drawing/2014/main" id="{B5511AB2-B1B1-13C4-4562-CEEDFD1E1E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6908" name="Oval 45">
            <a:extLst>
              <a:ext uri="{FF2B5EF4-FFF2-40B4-BE49-F238E27FC236}">
                <a16:creationId xmlns:a16="http://schemas.microsoft.com/office/drawing/2014/main" id="{09991047-910C-6E9E-5192-A3F6F389A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09" name="Oval 46">
            <a:extLst>
              <a:ext uri="{FF2B5EF4-FFF2-40B4-BE49-F238E27FC236}">
                <a16:creationId xmlns:a16="http://schemas.microsoft.com/office/drawing/2014/main" id="{1F9E8595-2189-958A-F8FC-0A46F71C4F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10" name="Oval 47">
            <a:extLst>
              <a:ext uri="{FF2B5EF4-FFF2-40B4-BE49-F238E27FC236}">
                <a16:creationId xmlns:a16="http://schemas.microsoft.com/office/drawing/2014/main" id="{D14A0036-BD8C-8707-E737-1B7A4F7BB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11" name="Oval 48">
            <a:extLst>
              <a:ext uri="{FF2B5EF4-FFF2-40B4-BE49-F238E27FC236}">
                <a16:creationId xmlns:a16="http://schemas.microsoft.com/office/drawing/2014/main" id="{4B837222-F6BB-2792-B5E5-E3DA5DB44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12" name="Oval 49">
            <a:extLst>
              <a:ext uri="{FF2B5EF4-FFF2-40B4-BE49-F238E27FC236}">
                <a16:creationId xmlns:a16="http://schemas.microsoft.com/office/drawing/2014/main" id="{FCE8EF54-D933-F683-1EAD-87C0BC088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6913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ED3EC249-6E81-3984-C6FD-CB5B6BF756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82F3A285-6640-6540-32EB-4B620E3FB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891" name="AutoShape 4">
            <a:extLst>
              <a:ext uri="{FF2B5EF4-FFF2-40B4-BE49-F238E27FC236}">
                <a16:creationId xmlns:a16="http://schemas.microsoft.com/office/drawing/2014/main" id="{01C10D9F-81A0-DCFD-0B71-C5B52F6E9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892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DE240698-EDDB-A878-5D0F-B8D9C8105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893" name="AutoShape 6">
            <a:hlinkClick r:id="rId4" action="ppaction://hlinksldjump"/>
            <a:extLst>
              <a:ext uri="{FF2B5EF4-FFF2-40B4-BE49-F238E27FC236}">
                <a16:creationId xmlns:a16="http://schemas.microsoft.com/office/drawing/2014/main" id="{CC7971CD-1C03-ACB4-1AF8-EF41BDF5D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894" name="AutoShape 7">
            <a:extLst>
              <a:ext uri="{FF2B5EF4-FFF2-40B4-BE49-F238E27FC236}">
                <a16:creationId xmlns:a16="http://schemas.microsoft.com/office/drawing/2014/main" id="{A0EB35D8-AC4F-F5C7-72CC-ED9782503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895" name="Line 8">
            <a:extLst>
              <a:ext uri="{FF2B5EF4-FFF2-40B4-BE49-F238E27FC236}">
                <a16:creationId xmlns:a16="http://schemas.microsoft.com/office/drawing/2014/main" id="{D021F61F-5EFD-7E85-5A0A-3CD82622D01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6" name="Line 9">
            <a:extLst>
              <a:ext uri="{FF2B5EF4-FFF2-40B4-BE49-F238E27FC236}">
                <a16:creationId xmlns:a16="http://schemas.microsoft.com/office/drawing/2014/main" id="{B2A93312-28E6-4FC2-6004-0EE15AEE106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7" name="Line 10">
            <a:extLst>
              <a:ext uri="{FF2B5EF4-FFF2-40B4-BE49-F238E27FC236}">
                <a16:creationId xmlns:a16="http://schemas.microsoft.com/office/drawing/2014/main" id="{F271EF31-3A8B-AE42-D7A9-6410CB9D768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8" name="Line 11">
            <a:extLst>
              <a:ext uri="{FF2B5EF4-FFF2-40B4-BE49-F238E27FC236}">
                <a16:creationId xmlns:a16="http://schemas.microsoft.com/office/drawing/2014/main" id="{88BBFD61-18C4-2F28-CF52-7E2FA55067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9" name="Line 12">
            <a:extLst>
              <a:ext uri="{FF2B5EF4-FFF2-40B4-BE49-F238E27FC236}">
                <a16:creationId xmlns:a16="http://schemas.microsoft.com/office/drawing/2014/main" id="{C92FEFAD-379E-A559-5CC9-DCEDF182D75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0" name="Line 13">
            <a:extLst>
              <a:ext uri="{FF2B5EF4-FFF2-40B4-BE49-F238E27FC236}">
                <a16:creationId xmlns:a16="http://schemas.microsoft.com/office/drawing/2014/main" id="{25B13726-AB05-7956-5AA7-A4ECF830B6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1" name="Rectangle 22">
            <a:extLst>
              <a:ext uri="{FF2B5EF4-FFF2-40B4-BE49-F238E27FC236}">
                <a16:creationId xmlns:a16="http://schemas.microsoft.com/office/drawing/2014/main" id="{B1AA84A7-9FB4-3F0C-86DB-C66895789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02" name="Text Box 23">
            <a:extLst>
              <a:ext uri="{FF2B5EF4-FFF2-40B4-BE49-F238E27FC236}">
                <a16:creationId xmlns:a16="http://schemas.microsoft.com/office/drawing/2014/main" id="{AAFA7B7C-15D7-D448-B6BC-6D6E3C5D9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7903" name="Rectangle 29">
            <a:extLst>
              <a:ext uri="{FF2B5EF4-FFF2-40B4-BE49-F238E27FC236}">
                <a16:creationId xmlns:a16="http://schemas.microsoft.com/office/drawing/2014/main" id="{CF863C1D-3E0C-5762-8DDA-EE08368555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708025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04" name="Text Box 24">
            <a:extLst>
              <a:ext uri="{FF2B5EF4-FFF2-40B4-BE49-F238E27FC236}">
                <a16:creationId xmlns:a16="http://schemas.microsoft.com/office/drawing/2014/main" id="{95115FE9-3850-11CD-6C23-0CA49F207B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05" name="Text Box 25">
            <a:extLst>
              <a:ext uri="{FF2B5EF4-FFF2-40B4-BE49-F238E27FC236}">
                <a16:creationId xmlns:a16="http://schemas.microsoft.com/office/drawing/2014/main" id="{25406B39-C1ED-BB72-23A9-2E3FB283E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06" name="Text Box 26">
            <a:extLst>
              <a:ext uri="{FF2B5EF4-FFF2-40B4-BE49-F238E27FC236}">
                <a16:creationId xmlns:a16="http://schemas.microsoft.com/office/drawing/2014/main" id="{FDAF32F2-249D-103E-9460-429C46CC8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07" name="Text Box 27">
            <a:extLst>
              <a:ext uri="{FF2B5EF4-FFF2-40B4-BE49-F238E27FC236}">
                <a16:creationId xmlns:a16="http://schemas.microsoft.com/office/drawing/2014/main" id="{71EFF0F5-D6EE-70B8-FFA4-0BA073A8A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08" name="Text Box 28">
            <a:extLst>
              <a:ext uri="{FF2B5EF4-FFF2-40B4-BE49-F238E27FC236}">
                <a16:creationId xmlns:a16="http://schemas.microsoft.com/office/drawing/2014/main" id="{A2416D30-E2E5-37C4-927F-E444E79A5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7909" name="Text Box 30">
            <a:extLst>
              <a:ext uri="{FF2B5EF4-FFF2-40B4-BE49-F238E27FC236}">
                <a16:creationId xmlns:a16="http://schemas.microsoft.com/office/drawing/2014/main" id="{E445B12A-C4A6-D7AF-73E3-81F98FD93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0" name="Text Box 31">
            <a:extLst>
              <a:ext uri="{FF2B5EF4-FFF2-40B4-BE49-F238E27FC236}">
                <a16:creationId xmlns:a16="http://schemas.microsoft.com/office/drawing/2014/main" id="{86C38EB7-D434-01CF-ABB1-77524E8B4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1" name="Text Box 32">
            <a:extLst>
              <a:ext uri="{FF2B5EF4-FFF2-40B4-BE49-F238E27FC236}">
                <a16:creationId xmlns:a16="http://schemas.microsoft.com/office/drawing/2014/main" id="{99CA74C5-1472-3368-1415-3D809A775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2" name="Text Box 33">
            <a:extLst>
              <a:ext uri="{FF2B5EF4-FFF2-40B4-BE49-F238E27FC236}">
                <a16:creationId xmlns:a16="http://schemas.microsoft.com/office/drawing/2014/main" id="{9C8FD77A-E994-CEFA-9A5C-31666B45FB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3" name="Text Box 34">
            <a:extLst>
              <a:ext uri="{FF2B5EF4-FFF2-40B4-BE49-F238E27FC236}">
                <a16:creationId xmlns:a16="http://schemas.microsoft.com/office/drawing/2014/main" id="{0804669F-D2B7-E50A-8F36-E377CD3A9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7914" name="Text Box 35">
            <a:extLst>
              <a:ext uri="{FF2B5EF4-FFF2-40B4-BE49-F238E27FC236}">
                <a16:creationId xmlns:a16="http://schemas.microsoft.com/office/drawing/2014/main" id="{FDD7D41C-638E-9617-A43B-BD5E78E35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5" name="Text Box 36">
            <a:extLst>
              <a:ext uri="{FF2B5EF4-FFF2-40B4-BE49-F238E27FC236}">
                <a16:creationId xmlns:a16="http://schemas.microsoft.com/office/drawing/2014/main" id="{83BED20F-C974-7624-D05B-E6BE52AF1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6" name="Text Box 37">
            <a:extLst>
              <a:ext uri="{FF2B5EF4-FFF2-40B4-BE49-F238E27FC236}">
                <a16:creationId xmlns:a16="http://schemas.microsoft.com/office/drawing/2014/main" id="{B293937B-3277-EB70-7666-9CBB3399F4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7" name="Text Box 38">
            <a:extLst>
              <a:ext uri="{FF2B5EF4-FFF2-40B4-BE49-F238E27FC236}">
                <a16:creationId xmlns:a16="http://schemas.microsoft.com/office/drawing/2014/main" id="{079A6224-C0D8-385B-EADE-D5D55657E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18" name="Text Box 39">
            <a:extLst>
              <a:ext uri="{FF2B5EF4-FFF2-40B4-BE49-F238E27FC236}">
                <a16:creationId xmlns:a16="http://schemas.microsoft.com/office/drawing/2014/main" id="{331533E3-0A91-C5FA-692E-7DDA4D95D8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7919" name="Text Box 40">
            <a:extLst>
              <a:ext uri="{FF2B5EF4-FFF2-40B4-BE49-F238E27FC236}">
                <a16:creationId xmlns:a16="http://schemas.microsoft.com/office/drawing/2014/main" id="{E8369AF6-4797-2281-71C7-A7A8F5A80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0" name="Text Box 41">
            <a:extLst>
              <a:ext uri="{FF2B5EF4-FFF2-40B4-BE49-F238E27FC236}">
                <a16:creationId xmlns:a16="http://schemas.microsoft.com/office/drawing/2014/main" id="{6A45288A-1F9D-3EEE-5D6F-A5E116030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1" name="Text Box 42">
            <a:extLst>
              <a:ext uri="{FF2B5EF4-FFF2-40B4-BE49-F238E27FC236}">
                <a16:creationId xmlns:a16="http://schemas.microsoft.com/office/drawing/2014/main" id="{E5BB662F-F12C-FFEE-633C-86F86A693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2" name="Text Box 43">
            <a:extLst>
              <a:ext uri="{FF2B5EF4-FFF2-40B4-BE49-F238E27FC236}">
                <a16:creationId xmlns:a16="http://schemas.microsoft.com/office/drawing/2014/main" id="{2D10DFB1-C057-2BC3-8468-F2D9E5317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3" name="Text Box 44">
            <a:extLst>
              <a:ext uri="{FF2B5EF4-FFF2-40B4-BE49-F238E27FC236}">
                <a16:creationId xmlns:a16="http://schemas.microsoft.com/office/drawing/2014/main" id="{D545D905-0066-6100-96EC-1BAB21B930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7924" name="Text Box 45">
            <a:extLst>
              <a:ext uri="{FF2B5EF4-FFF2-40B4-BE49-F238E27FC236}">
                <a16:creationId xmlns:a16="http://schemas.microsoft.com/office/drawing/2014/main" id="{5A88E054-5975-ECDA-9B08-EFBC63BEE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5" name="Text Box 46">
            <a:extLst>
              <a:ext uri="{FF2B5EF4-FFF2-40B4-BE49-F238E27FC236}">
                <a16:creationId xmlns:a16="http://schemas.microsoft.com/office/drawing/2014/main" id="{7A4D6F2E-EA9D-C8AB-76F7-2909C1D61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6" name="Text Box 47">
            <a:extLst>
              <a:ext uri="{FF2B5EF4-FFF2-40B4-BE49-F238E27FC236}">
                <a16:creationId xmlns:a16="http://schemas.microsoft.com/office/drawing/2014/main" id="{A01FE467-B99B-7687-9DDF-063A54AA41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7" name="Text Box 48">
            <a:extLst>
              <a:ext uri="{FF2B5EF4-FFF2-40B4-BE49-F238E27FC236}">
                <a16:creationId xmlns:a16="http://schemas.microsoft.com/office/drawing/2014/main" id="{5C7F250C-1409-13E6-EAAF-135C5A003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28" name="Text Box 49">
            <a:extLst>
              <a:ext uri="{FF2B5EF4-FFF2-40B4-BE49-F238E27FC236}">
                <a16:creationId xmlns:a16="http://schemas.microsoft.com/office/drawing/2014/main" id="{0F326340-1171-4211-5A14-E93A440BB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7929" name="Text Box 50">
            <a:extLst>
              <a:ext uri="{FF2B5EF4-FFF2-40B4-BE49-F238E27FC236}">
                <a16:creationId xmlns:a16="http://schemas.microsoft.com/office/drawing/2014/main" id="{67FC0B69-DC35-7F9F-2083-03CBEB008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30" name="Text Box 51">
            <a:extLst>
              <a:ext uri="{FF2B5EF4-FFF2-40B4-BE49-F238E27FC236}">
                <a16:creationId xmlns:a16="http://schemas.microsoft.com/office/drawing/2014/main" id="{53F7BE38-0D99-C4DD-1EEE-65E5A6103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31" name="Text Box 52">
            <a:extLst>
              <a:ext uri="{FF2B5EF4-FFF2-40B4-BE49-F238E27FC236}">
                <a16:creationId xmlns:a16="http://schemas.microsoft.com/office/drawing/2014/main" id="{F4DDE639-3DCD-152C-580D-6A135D9F89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32" name="Text Box 53">
            <a:extLst>
              <a:ext uri="{FF2B5EF4-FFF2-40B4-BE49-F238E27FC236}">
                <a16:creationId xmlns:a16="http://schemas.microsoft.com/office/drawing/2014/main" id="{6907C8C7-E298-3BF1-B72B-EF4405BAD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7933" name="Oval 54">
            <a:extLst>
              <a:ext uri="{FF2B5EF4-FFF2-40B4-BE49-F238E27FC236}">
                <a16:creationId xmlns:a16="http://schemas.microsoft.com/office/drawing/2014/main" id="{058585F6-3CE7-0547-C8FC-807216917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34" name="Oval 55">
            <a:extLst>
              <a:ext uri="{FF2B5EF4-FFF2-40B4-BE49-F238E27FC236}">
                <a16:creationId xmlns:a16="http://schemas.microsoft.com/office/drawing/2014/main" id="{498E6155-C3BB-89AF-6F58-D5BF70B15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35" name="Oval 56">
            <a:extLst>
              <a:ext uri="{FF2B5EF4-FFF2-40B4-BE49-F238E27FC236}">
                <a16:creationId xmlns:a16="http://schemas.microsoft.com/office/drawing/2014/main" id="{7BD65AE7-B6B9-2FFA-56F2-EFF196006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36" name="Oval 57">
            <a:extLst>
              <a:ext uri="{FF2B5EF4-FFF2-40B4-BE49-F238E27FC236}">
                <a16:creationId xmlns:a16="http://schemas.microsoft.com/office/drawing/2014/main" id="{729F6E1D-8CA6-C500-0E66-0439E1719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37" name="Oval 58">
            <a:extLst>
              <a:ext uri="{FF2B5EF4-FFF2-40B4-BE49-F238E27FC236}">
                <a16:creationId xmlns:a16="http://schemas.microsoft.com/office/drawing/2014/main" id="{90DCFAEE-2E3F-7864-3948-58E5A70D6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38" name="Oval 59">
            <a:extLst>
              <a:ext uri="{FF2B5EF4-FFF2-40B4-BE49-F238E27FC236}">
                <a16:creationId xmlns:a16="http://schemas.microsoft.com/office/drawing/2014/main" id="{345C7682-14CE-5E59-771D-6BA9695C6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39" name="Oval 60">
            <a:extLst>
              <a:ext uri="{FF2B5EF4-FFF2-40B4-BE49-F238E27FC236}">
                <a16:creationId xmlns:a16="http://schemas.microsoft.com/office/drawing/2014/main" id="{A1CFBEDC-F0F6-35EB-1850-3305BE814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40" name="Oval 61">
            <a:extLst>
              <a:ext uri="{FF2B5EF4-FFF2-40B4-BE49-F238E27FC236}">
                <a16:creationId xmlns:a16="http://schemas.microsoft.com/office/drawing/2014/main" id="{D75F36ED-76A4-8487-86FA-66FAA3E41D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41" name="Oval 62">
            <a:extLst>
              <a:ext uri="{FF2B5EF4-FFF2-40B4-BE49-F238E27FC236}">
                <a16:creationId xmlns:a16="http://schemas.microsoft.com/office/drawing/2014/main" id="{9A443414-58B4-901B-DC2A-FAD5381D64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42" name="Oval 63">
            <a:extLst>
              <a:ext uri="{FF2B5EF4-FFF2-40B4-BE49-F238E27FC236}">
                <a16:creationId xmlns:a16="http://schemas.microsoft.com/office/drawing/2014/main" id="{C47F1AEB-29CC-4FCF-DF0F-9A52E4F893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7943" name="Oval 64">
            <a:extLst>
              <a:ext uri="{FF2B5EF4-FFF2-40B4-BE49-F238E27FC236}">
                <a16:creationId xmlns:a16="http://schemas.microsoft.com/office/drawing/2014/main" id="{07675C3D-E58A-176A-88AB-280A9FD52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44" name="Oval 65">
            <a:extLst>
              <a:ext uri="{FF2B5EF4-FFF2-40B4-BE49-F238E27FC236}">
                <a16:creationId xmlns:a16="http://schemas.microsoft.com/office/drawing/2014/main" id="{091A671C-7CF2-C382-8BF3-D05AFB748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45" name="Oval 66">
            <a:extLst>
              <a:ext uri="{FF2B5EF4-FFF2-40B4-BE49-F238E27FC236}">
                <a16:creationId xmlns:a16="http://schemas.microsoft.com/office/drawing/2014/main" id="{0DD3C549-371F-0815-B5CA-68F7FB0FD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46" name="Oval 67">
            <a:extLst>
              <a:ext uri="{FF2B5EF4-FFF2-40B4-BE49-F238E27FC236}">
                <a16:creationId xmlns:a16="http://schemas.microsoft.com/office/drawing/2014/main" id="{E8EB0646-0BCF-A5EA-A4D0-527D457495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7947" name="Oval 68">
            <a:extLst>
              <a:ext uri="{FF2B5EF4-FFF2-40B4-BE49-F238E27FC236}">
                <a16:creationId xmlns:a16="http://schemas.microsoft.com/office/drawing/2014/main" id="{ECC1EF8A-F817-7520-A7B2-3175F2E6A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2858" name="AutoShape 90">
            <a:extLst>
              <a:ext uri="{FF2B5EF4-FFF2-40B4-BE49-F238E27FC236}">
                <a16:creationId xmlns:a16="http://schemas.microsoft.com/office/drawing/2014/main" id="{8CD95CFE-BB29-408A-78C8-2D49D56C48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3" y="1665288"/>
            <a:ext cx="5607050" cy="914400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 b="1"/>
              <a:t>כַּמָּה פָּרִים הִקְרִיבוּ בְּחַג הַסֻּכּוֹת </a:t>
            </a:r>
          </a:p>
          <a:p>
            <a:pPr algn="ctr" rtl="1"/>
            <a:r>
              <a:rPr lang="he-IL" altLang="en-US" b="1"/>
              <a:t>בְּמַהֲלָךְ הַחַג?</a:t>
            </a:r>
            <a:endParaRPr lang="en-US" altLang="en-US" b="1"/>
          </a:p>
        </p:txBody>
      </p:sp>
      <p:sp>
        <p:nvSpPr>
          <p:cNvPr id="32859" name="Text Box 91">
            <a:hlinkClick r:id="rId4" action="ppaction://hlinksldjump"/>
            <a:extLst>
              <a:ext uri="{FF2B5EF4-FFF2-40B4-BE49-F238E27FC236}">
                <a16:creationId xmlns:a16="http://schemas.microsoft.com/office/drawing/2014/main" id="{03957316-4D74-58D1-FFD8-4F085E65B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225" y="6048375"/>
            <a:ext cx="284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אין מספר מסויים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32860" name="Text Box 92">
            <a:hlinkClick r:id="rId3" action="ppaction://hlinksldjump"/>
            <a:extLst>
              <a:ext uri="{FF2B5EF4-FFF2-40B4-BE49-F238E27FC236}">
                <a16:creationId xmlns:a16="http://schemas.microsoft.com/office/drawing/2014/main" id="{525C6F79-045A-57D2-2109-DBC8F29E6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6488" y="4922838"/>
            <a:ext cx="3582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70 פרים  </a:t>
            </a:r>
            <a:endParaRPr lang="en-US" altLang="en-US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32861" name="Text Box 93">
            <a:hlinkClick r:id="rId4" action="ppaction://hlinksldjump"/>
            <a:extLst>
              <a:ext uri="{FF2B5EF4-FFF2-40B4-BE49-F238E27FC236}">
                <a16:creationId xmlns:a16="http://schemas.microsoft.com/office/drawing/2014/main" id="{5348405B-BCDA-9AD2-1154-6F2CC21C2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1063" y="6092825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7 פרים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32862" name="Text Box 94">
            <a:hlinkClick r:id="rId4" action="ppaction://hlinksldjump"/>
            <a:extLst>
              <a:ext uri="{FF2B5EF4-FFF2-40B4-BE49-F238E27FC236}">
                <a16:creationId xmlns:a16="http://schemas.microsoft.com/office/drawing/2014/main" id="{B3C5F0EB-5C30-8B07-4F49-95893A0E7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073650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10 פרים</a:t>
            </a:r>
            <a:endParaRPr lang="en-US" altLang="en-US" b="1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grpSp>
        <p:nvGrpSpPr>
          <p:cNvPr id="37953" name="Group 96">
            <a:extLst>
              <a:ext uri="{FF2B5EF4-FFF2-40B4-BE49-F238E27FC236}">
                <a16:creationId xmlns:a16="http://schemas.microsoft.com/office/drawing/2014/main" id="{B28C13BA-24BC-140C-064F-2C4ADDC0FD83}"/>
              </a:ext>
            </a:extLst>
          </p:cNvPr>
          <p:cNvGrpSpPr>
            <a:grpSpLocks/>
          </p:cNvGrpSpPr>
          <p:nvPr/>
        </p:nvGrpSpPr>
        <p:grpSpPr bwMode="auto">
          <a:xfrm>
            <a:off x="1260475" y="3948113"/>
            <a:ext cx="1323975" cy="739775"/>
            <a:chOff x="1883" y="2487"/>
            <a:chExt cx="834" cy="466"/>
          </a:xfrm>
        </p:grpSpPr>
        <p:grpSp>
          <p:nvGrpSpPr>
            <p:cNvPr id="37954" name="Group 97">
              <a:extLst>
                <a:ext uri="{FF2B5EF4-FFF2-40B4-BE49-F238E27FC236}">
                  <a16:creationId xmlns:a16="http://schemas.microsoft.com/office/drawing/2014/main" id="{B8EAF808-A53A-8BB1-7821-F6E3A89EFE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01" y="2514"/>
              <a:ext cx="816" cy="432"/>
              <a:chOff x="1920" y="2496"/>
              <a:chExt cx="816" cy="432"/>
            </a:xfrm>
          </p:grpSpPr>
          <p:sp>
            <p:nvSpPr>
              <p:cNvPr id="37956" name="Oval 98">
                <a:hlinkClick r:id="rId5"/>
                <a:extLst>
                  <a:ext uri="{FF2B5EF4-FFF2-40B4-BE49-F238E27FC236}">
                    <a16:creationId xmlns:a16="http://schemas.microsoft.com/office/drawing/2014/main" id="{97E01CE0-49B2-371D-8494-21B08D1C44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" y="2496"/>
                <a:ext cx="816" cy="432"/>
              </a:xfrm>
              <a:prstGeom prst="ellipse">
                <a:avLst/>
              </a:prstGeom>
              <a:noFill/>
              <a:ln w="57150">
                <a:solidFill>
                  <a:srgbClr val="3399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37957" name="AutoShape 99">
                <a:extLst>
                  <a:ext uri="{FF2B5EF4-FFF2-40B4-BE49-F238E27FC236}">
                    <a16:creationId xmlns:a16="http://schemas.microsoft.com/office/drawing/2014/main" id="{5D8232BB-4887-0634-9856-3E4B8D49DD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030" y="2664"/>
                <a:ext cx="192" cy="192"/>
              </a:xfrm>
              <a:prstGeom prst="flowChartDisplay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37958" name="Oval 100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0C40F369-3734-0580-EF6E-E04D20F949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8" y="2568"/>
                <a:ext cx="96" cy="96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37959" name="AutoShape 101">
                <a:extLst>
                  <a:ext uri="{FF2B5EF4-FFF2-40B4-BE49-F238E27FC236}">
                    <a16:creationId xmlns:a16="http://schemas.microsoft.com/office/drawing/2014/main" id="{AA53914D-32A6-5451-5CFD-5E861853CA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222" y="2712"/>
                <a:ext cx="192" cy="192"/>
              </a:xfrm>
              <a:prstGeom prst="flowChartDisplay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37960" name="Oval 102">
                <a:extLst>
                  <a:ext uri="{FF2B5EF4-FFF2-40B4-BE49-F238E27FC236}">
                    <a16:creationId xmlns:a16="http://schemas.microsoft.com/office/drawing/2014/main" id="{0E7025EF-6E45-E9D3-6D3A-0D4CA0E716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0" y="2616"/>
                <a:ext cx="96" cy="96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37961" name="AutoShape 103">
                <a:extLst>
                  <a:ext uri="{FF2B5EF4-FFF2-40B4-BE49-F238E27FC236}">
                    <a16:creationId xmlns:a16="http://schemas.microsoft.com/office/drawing/2014/main" id="{83CAA05A-6710-11D3-CA49-2945C4AA8D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414" y="2664"/>
                <a:ext cx="192" cy="192"/>
              </a:xfrm>
              <a:prstGeom prst="flowChartDisplay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  <p:sp>
            <p:nvSpPr>
              <p:cNvPr id="37962" name="Oval 104">
                <a:extLst>
                  <a:ext uri="{FF2B5EF4-FFF2-40B4-BE49-F238E27FC236}">
                    <a16:creationId xmlns:a16="http://schemas.microsoft.com/office/drawing/2014/main" id="{27363375-3E57-AB66-B528-D9B782A4D3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2" y="2568"/>
                <a:ext cx="96" cy="96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endParaRPr lang="he-IL" altLang="en-US"/>
              </a:p>
            </p:txBody>
          </p:sp>
        </p:grpSp>
        <p:sp>
          <p:nvSpPr>
            <p:cNvPr id="37955" name="Oval 105">
              <a:hlinkClick r:id="rId7" action="ppaction://hlinksldjump"/>
              <a:extLst>
                <a:ext uri="{FF2B5EF4-FFF2-40B4-BE49-F238E27FC236}">
                  <a16:creationId xmlns:a16="http://schemas.microsoft.com/office/drawing/2014/main" id="{DAA70B98-ACE9-FC6F-FB80-35EF6D4A9D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" y="2487"/>
              <a:ext cx="832" cy="466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</p:grp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58" grpId="0" animBg="1" autoUpdateAnimBg="0"/>
      <p:bldP spid="32859" grpId="0" autoUpdateAnimBg="0"/>
      <p:bldP spid="32860" grpId="0" autoUpdateAnimBg="0"/>
      <p:bldP spid="32861" grpId="0" autoUpdateAnimBg="0"/>
      <p:bldP spid="32862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BDBB63AC-8A10-80B9-B308-EBAD9049EB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03263" y="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altLang="en-US">
                <a:solidFill>
                  <a:schemeClr val="bg1"/>
                </a:solidFill>
                <a:cs typeface="Times New Roman" panose="02020603050405020304" pitchFamily="18" charset="0"/>
              </a:rPr>
              <a:t>דעת הקהל</a:t>
            </a:r>
            <a:endParaRPr lang="en-US" altLang="en-US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8915" name="Text Box 5">
            <a:extLst>
              <a:ext uri="{FF2B5EF4-FFF2-40B4-BE49-F238E27FC236}">
                <a16:creationId xmlns:a16="http://schemas.microsoft.com/office/drawing/2014/main" id="{6CFC8E3B-39FF-E6F3-0621-224F7B2CA9F0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84138" y="2584450"/>
            <a:ext cx="4178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>
                <a:latin typeface="Arial" panose="020B0604020202020204" pitchFamily="34" charset="0"/>
              </a:rPr>
              <a:t>א. </a:t>
            </a:r>
            <a:endParaRPr lang="en-US" altLang="en-US">
              <a:latin typeface="Arial" panose="020B0604020202020204" pitchFamily="34" charset="0"/>
            </a:endParaRPr>
          </a:p>
        </p:txBody>
      </p:sp>
      <p:grpSp>
        <p:nvGrpSpPr>
          <p:cNvPr id="38916" name="Group 6">
            <a:extLst>
              <a:ext uri="{FF2B5EF4-FFF2-40B4-BE49-F238E27FC236}">
                <a16:creationId xmlns:a16="http://schemas.microsoft.com/office/drawing/2014/main" id="{5817D852-5B18-D21F-8993-06BD400A33A8}"/>
              </a:ext>
            </a:extLst>
          </p:cNvPr>
          <p:cNvGrpSpPr>
            <a:grpSpLocks/>
          </p:cNvGrpSpPr>
          <p:nvPr/>
        </p:nvGrpSpPr>
        <p:grpSpPr bwMode="auto">
          <a:xfrm>
            <a:off x="7173913" y="438150"/>
            <a:ext cx="750887" cy="6157913"/>
            <a:chOff x="1431" y="1346"/>
            <a:chExt cx="473" cy="2974"/>
          </a:xfrm>
        </p:grpSpPr>
        <p:sp>
          <p:nvSpPr>
            <p:cNvPr id="38927" name="Rectangle 7">
              <a:extLst>
                <a:ext uri="{FF2B5EF4-FFF2-40B4-BE49-F238E27FC236}">
                  <a16:creationId xmlns:a16="http://schemas.microsoft.com/office/drawing/2014/main" id="{3C32EAF4-93E4-662C-A041-6A1D17FE9B4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431" y="1346"/>
              <a:ext cx="473" cy="2974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38928" name="Text Box 8">
              <a:extLst>
                <a:ext uri="{FF2B5EF4-FFF2-40B4-BE49-F238E27FC236}">
                  <a16:creationId xmlns:a16="http://schemas.microsoft.com/office/drawing/2014/main" id="{6641EB20-F667-F95F-2748-C0868D1886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508" y="2992"/>
              <a:ext cx="23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א.  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38917" name="Group 9">
            <a:extLst>
              <a:ext uri="{FF2B5EF4-FFF2-40B4-BE49-F238E27FC236}">
                <a16:creationId xmlns:a16="http://schemas.microsoft.com/office/drawing/2014/main" id="{139D7F02-E729-BD99-A736-705A64B9E43D}"/>
              </a:ext>
            </a:extLst>
          </p:cNvPr>
          <p:cNvGrpSpPr>
            <a:grpSpLocks/>
          </p:cNvGrpSpPr>
          <p:nvPr/>
        </p:nvGrpSpPr>
        <p:grpSpPr bwMode="auto">
          <a:xfrm>
            <a:off x="4613275" y="1744663"/>
            <a:ext cx="782638" cy="4870450"/>
            <a:chOff x="2536" y="548"/>
            <a:chExt cx="493" cy="3772"/>
          </a:xfrm>
        </p:grpSpPr>
        <p:sp>
          <p:nvSpPr>
            <p:cNvPr id="38925" name="Rectangle 10">
              <a:extLst>
                <a:ext uri="{FF2B5EF4-FFF2-40B4-BE49-F238E27FC236}">
                  <a16:creationId xmlns:a16="http://schemas.microsoft.com/office/drawing/2014/main" id="{9A25F9D9-693E-4C20-DE48-9058B69390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6" y="548"/>
              <a:ext cx="493" cy="3772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38926" name="Text Box 11">
              <a:extLst>
                <a:ext uri="{FF2B5EF4-FFF2-40B4-BE49-F238E27FC236}">
                  <a16:creationId xmlns:a16="http://schemas.microsoft.com/office/drawing/2014/main" id="{70892AEA-5FA2-0801-8515-F096E49F7E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1645" y="2969"/>
              <a:ext cx="23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ג. 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38918" name="Group 23">
            <a:extLst>
              <a:ext uri="{FF2B5EF4-FFF2-40B4-BE49-F238E27FC236}">
                <a16:creationId xmlns:a16="http://schemas.microsoft.com/office/drawing/2014/main" id="{40C16911-0D3E-2C05-4094-542AF4EEFDB1}"/>
              </a:ext>
            </a:extLst>
          </p:cNvPr>
          <p:cNvGrpSpPr>
            <a:grpSpLocks/>
          </p:cNvGrpSpPr>
          <p:nvPr/>
        </p:nvGrpSpPr>
        <p:grpSpPr bwMode="auto">
          <a:xfrm>
            <a:off x="5811838" y="3981450"/>
            <a:ext cx="771525" cy="2619375"/>
            <a:chOff x="3778" y="2526"/>
            <a:chExt cx="486" cy="1650"/>
          </a:xfrm>
        </p:grpSpPr>
        <p:sp>
          <p:nvSpPr>
            <p:cNvPr id="38923" name="Rectangle 13">
              <a:extLst>
                <a:ext uri="{FF2B5EF4-FFF2-40B4-BE49-F238E27FC236}">
                  <a16:creationId xmlns:a16="http://schemas.microsoft.com/office/drawing/2014/main" id="{F988EC7F-1AD3-892A-783E-EF8B1DEDE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8" y="2582"/>
              <a:ext cx="486" cy="1594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38924" name="Text Box 14">
              <a:extLst>
                <a:ext uri="{FF2B5EF4-FFF2-40B4-BE49-F238E27FC236}">
                  <a16:creationId xmlns:a16="http://schemas.microsoft.com/office/drawing/2014/main" id="{4145BF78-AFAD-230F-7E09-A7CE380FDD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3219" y="3192"/>
              <a:ext cx="16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ב. 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  <p:sp>
        <p:nvSpPr>
          <p:cNvPr id="77839" name="AutoShape 15">
            <a:hlinkClick r:id="" action="ppaction://hlinkshowjump?jump=previousslide" highlightClick="1">
              <a:snd r:embed="rId3" name="arrow.wav"/>
            </a:hlinkClick>
            <a:extLst>
              <a:ext uri="{FF2B5EF4-FFF2-40B4-BE49-F238E27FC236}">
                <a16:creationId xmlns:a16="http://schemas.microsoft.com/office/drawing/2014/main" id="{4791ADCF-5E61-5FDC-28D8-521CE104B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900" y="3663950"/>
            <a:ext cx="1389063" cy="1336675"/>
          </a:xfrm>
          <a:prstGeom prst="actionButtonReturn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grpSp>
        <p:nvGrpSpPr>
          <p:cNvPr id="38920" name="Group 22">
            <a:extLst>
              <a:ext uri="{FF2B5EF4-FFF2-40B4-BE49-F238E27FC236}">
                <a16:creationId xmlns:a16="http://schemas.microsoft.com/office/drawing/2014/main" id="{9EA3ABE6-636C-0460-BBC0-19289FA0B60C}"/>
              </a:ext>
            </a:extLst>
          </p:cNvPr>
          <p:cNvGrpSpPr>
            <a:grpSpLocks/>
          </p:cNvGrpSpPr>
          <p:nvPr/>
        </p:nvGrpSpPr>
        <p:grpSpPr bwMode="auto">
          <a:xfrm>
            <a:off x="3394075" y="2667000"/>
            <a:ext cx="781050" cy="3946525"/>
            <a:chOff x="2138" y="1680"/>
            <a:chExt cx="492" cy="2486"/>
          </a:xfrm>
        </p:grpSpPr>
        <p:sp>
          <p:nvSpPr>
            <p:cNvPr id="38921" name="Rectangle 4">
              <a:extLst>
                <a:ext uri="{FF2B5EF4-FFF2-40B4-BE49-F238E27FC236}">
                  <a16:creationId xmlns:a16="http://schemas.microsoft.com/office/drawing/2014/main" id="{09E5FAE0-045D-CECD-BBAB-766C218C7D3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138" y="1680"/>
              <a:ext cx="492" cy="2486"/>
            </a:xfrm>
            <a:prstGeom prst="rect">
              <a:avLst/>
            </a:prstGeom>
            <a:solidFill>
              <a:srgbClr val="FFDE5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38922" name="Text Box 21">
              <a:extLst>
                <a:ext uri="{FF2B5EF4-FFF2-40B4-BE49-F238E27FC236}">
                  <a16:creationId xmlns:a16="http://schemas.microsoft.com/office/drawing/2014/main" id="{0DB73031-8F99-8DFB-0C49-1814F383BA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1544" y="3182"/>
              <a:ext cx="16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r" rtl="1">
                <a:spcBef>
                  <a:spcPct val="50000"/>
                </a:spcBef>
              </a:pPr>
              <a:r>
                <a:rPr lang="he-IL" altLang="en-US">
                  <a:latin typeface="Arial" panose="020B0604020202020204" pitchFamily="34" charset="0"/>
                </a:rPr>
                <a:t>ד. </a:t>
              </a:r>
              <a:endParaRPr lang="en-US" altLang="en-US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advClick="0">
    <p:sndAc>
      <p:stSnd>
        <p:snd r:embed="rId2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:a16="http://schemas.microsoft.com/office/drawing/2014/main" id="{E8AF895F-C1BA-AAE9-DA4A-60131563C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981556DE-6628-B987-02A5-1D5B334F4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151923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40" name="Text Box 5">
            <a:extLst>
              <a:ext uri="{FF2B5EF4-FFF2-40B4-BE49-F238E27FC236}">
                <a16:creationId xmlns:a16="http://schemas.microsoft.com/office/drawing/2014/main" id="{829853B2-A30D-1ED7-5946-73674CC35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9941" name="Text Box 6">
            <a:extLst>
              <a:ext uri="{FF2B5EF4-FFF2-40B4-BE49-F238E27FC236}">
                <a16:creationId xmlns:a16="http://schemas.microsoft.com/office/drawing/2014/main" id="{0420DBD6-8B79-2313-B050-253E57519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42" name="Text Box 7">
            <a:extLst>
              <a:ext uri="{FF2B5EF4-FFF2-40B4-BE49-F238E27FC236}">
                <a16:creationId xmlns:a16="http://schemas.microsoft.com/office/drawing/2014/main" id="{C88326B3-198B-AFAD-2882-CE361D02B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43" name="Text Box 8">
            <a:extLst>
              <a:ext uri="{FF2B5EF4-FFF2-40B4-BE49-F238E27FC236}">
                <a16:creationId xmlns:a16="http://schemas.microsoft.com/office/drawing/2014/main" id="{C46266FA-4FA8-8B6F-AE1F-426EA515B1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44" name="Text Box 9">
            <a:extLst>
              <a:ext uri="{FF2B5EF4-FFF2-40B4-BE49-F238E27FC236}">
                <a16:creationId xmlns:a16="http://schemas.microsoft.com/office/drawing/2014/main" id="{288B6A00-E650-E861-6101-7E3DDD445B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45" name="Text Box 10">
            <a:extLst>
              <a:ext uri="{FF2B5EF4-FFF2-40B4-BE49-F238E27FC236}">
                <a16:creationId xmlns:a16="http://schemas.microsoft.com/office/drawing/2014/main" id="{49B46704-F87F-2589-3732-34EFD5D24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9946" name="Text Box 11">
            <a:extLst>
              <a:ext uri="{FF2B5EF4-FFF2-40B4-BE49-F238E27FC236}">
                <a16:creationId xmlns:a16="http://schemas.microsoft.com/office/drawing/2014/main" id="{E5EE2E39-C6B2-A4B5-65BE-0B8AC7904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47" name="Text Box 12">
            <a:extLst>
              <a:ext uri="{FF2B5EF4-FFF2-40B4-BE49-F238E27FC236}">
                <a16:creationId xmlns:a16="http://schemas.microsoft.com/office/drawing/2014/main" id="{9F91BA6D-79A5-E042-51DF-90E5D09DBC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48" name="Text Box 13">
            <a:extLst>
              <a:ext uri="{FF2B5EF4-FFF2-40B4-BE49-F238E27FC236}">
                <a16:creationId xmlns:a16="http://schemas.microsoft.com/office/drawing/2014/main" id="{F14DEAA7-89F4-8031-D988-352A08FC4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49" name="Text Box 14">
            <a:extLst>
              <a:ext uri="{FF2B5EF4-FFF2-40B4-BE49-F238E27FC236}">
                <a16:creationId xmlns:a16="http://schemas.microsoft.com/office/drawing/2014/main" id="{0E6DBE7C-43DD-1BE8-6AF0-20736302D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0" name="Text Box 15">
            <a:extLst>
              <a:ext uri="{FF2B5EF4-FFF2-40B4-BE49-F238E27FC236}">
                <a16:creationId xmlns:a16="http://schemas.microsoft.com/office/drawing/2014/main" id="{E56336D4-A482-FB7B-BF47-811C0B753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9951" name="Text Box 16">
            <a:extLst>
              <a:ext uri="{FF2B5EF4-FFF2-40B4-BE49-F238E27FC236}">
                <a16:creationId xmlns:a16="http://schemas.microsoft.com/office/drawing/2014/main" id="{F8FA19FD-255D-B674-551F-01DD820CC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2" name="Text Box 17">
            <a:extLst>
              <a:ext uri="{FF2B5EF4-FFF2-40B4-BE49-F238E27FC236}">
                <a16:creationId xmlns:a16="http://schemas.microsoft.com/office/drawing/2014/main" id="{0233A39B-0FDE-604F-A260-8D270A606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3" name="Text Box 18">
            <a:extLst>
              <a:ext uri="{FF2B5EF4-FFF2-40B4-BE49-F238E27FC236}">
                <a16:creationId xmlns:a16="http://schemas.microsoft.com/office/drawing/2014/main" id="{2CDF53AA-A236-A033-7BC7-9A70FE7CB1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4" name="Text Box 19">
            <a:extLst>
              <a:ext uri="{FF2B5EF4-FFF2-40B4-BE49-F238E27FC236}">
                <a16:creationId xmlns:a16="http://schemas.microsoft.com/office/drawing/2014/main" id="{1C41766E-D413-59BF-237F-D9E929EA9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5" name="Text Box 20">
            <a:extLst>
              <a:ext uri="{FF2B5EF4-FFF2-40B4-BE49-F238E27FC236}">
                <a16:creationId xmlns:a16="http://schemas.microsoft.com/office/drawing/2014/main" id="{F6B2206A-40FD-8132-AC9F-C6279AC5A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9956" name="Text Box 21">
            <a:extLst>
              <a:ext uri="{FF2B5EF4-FFF2-40B4-BE49-F238E27FC236}">
                <a16:creationId xmlns:a16="http://schemas.microsoft.com/office/drawing/2014/main" id="{92626D8D-AC7A-17DE-4E8E-BFE1179F4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7" name="Text Box 22">
            <a:extLst>
              <a:ext uri="{FF2B5EF4-FFF2-40B4-BE49-F238E27FC236}">
                <a16:creationId xmlns:a16="http://schemas.microsoft.com/office/drawing/2014/main" id="{C34CC72B-36AE-69C5-A338-74C0D214C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8" name="Text Box 23">
            <a:extLst>
              <a:ext uri="{FF2B5EF4-FFF2-40B4-BE49-F238E27FC236}">
                <a16:creationId xmlns:a16="http://schemas.microsoft.com/office/drawing/2014/main" id="{FA847985-BDCD-F480-88A9-7BED42232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59" name="Text Box 24">
            <a:extLst>
              <a:ext uri="{FF2B5EF4-FFF2-40B4-BE49-F238E27FC236}">
                <a16:creationId xmlns:a16="http://schemas.microsoft.com/office/drawing/2014/main" id="{B432EC13-832A-2A31-517F-18D7B30D46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0" name="Text Box 25">
            <a:extLst>
              <a:ext uri="{FF2B5EF4-FFF2-40B4-BE49-F238E27FC236}">
                <a16:creationId xmlns:a16="http://schemas.microsoft.com/office/drawing/2014/main" id="{179B2A70-20F4-DF93-BF98-EB2CBB53A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9961" name="Text Box 26">
            <a:extLst>
              <a:ext uri="{FF2B5EF4-FFF2-40B4-BE49-F238E27FC236}">
                <a16:creationId xmlns:a16="http://schemas.microsoft.com/office/drawing/2014/main" id="{DDC377BB-8C9A-C7BF-F7BB-099C9B818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2" name="Text Box 27">
            <a:extLst>
              <a:ext uri="{FF2B5EF4-FFF2-40B4-BE49-F238E27FC236}">
                <a16:creationId xmlns:a16="http://schemas.microsoft.com/office/drawing/2014/main" id="{8D6B4835-2451-9FA9-013C-95469B46B7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3" name="Text Box 28">
            <a:extLst>
              <a:ext uri="{FF2B5EF4-FFF2-40B4-BE49-F238E27FC236}">
                <a16:creationId xmlns:a16="http://schemas.microsoft.com/office/drawing/2014/main" id="{F57BD393-28E8-FFEF-2722-714315486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4" name="Text Box 29">
            <a:extLst>
              <a:ext uri="{FF2B5EF4-FFF2-40B4-BE49-F238E27FC236}">
                <a16:creationId xmlns:a16="http://schemas.microsoft.com/office/drawing/2014/main" id="{6FCD70FD-624B-80AF-F26C-173569899D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5" name="Text Box 30">
            <a:extLst>
              <a:ext uri="{FF2B5EF4-FFF2-40B4-BE49-F238E27FC236}">
                <a16:creationId xmlns:a16="http://schemas.microsoft.com/office/drawing/2014/main" id="{75C13886-5337-230C-B80A-B3B695930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39966" name="Text Box 31">
            <a:extLst>
              <a:ext uri="{FF2B5EF4-FFF2-40B4-BE49-F238E27FC236}">
                <a16:creationId xmlns:a16="http://schemas.microsoft.com/office/drawing/2014/main" id="{92CC0CF3-CDF4-43D4-5F3B-7E7CD55D7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7" name="Text Box 32">
            <a:extLst>
              <a:ext uri="{FF2B5EF4-FFF2-40B4-BE49-F238E27FC236}">
                <a16:creationId xmlns:a16="http://schemas.microsoft.com/office/drawing/2014/main" id="{DA2CC0F8-406F-2A7D-3080-CDB1388DD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8" name="Text Box 33">
            <a:extLst>
              <a:ext uri="{FF2B5EF4-FFF2-40B4-BE49-F238E27FC236}">
                <a16:creationId xmlns:a16="http://schemas.microsoft.com/office/drawing/2014/main" id="{9C7921C9-75AC-F1B0-68CF-F667E0D987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69" name="Text Box 34">
            <a:extLst>
              <a:ext uri="{FF2B5EF4-FFF2-40B4-BE49-F238E27FC236}">
                <a16:creationId xmlns:a16="http://schemas.microsoft.com/office/drawing/2014/main" id="{5E0C7934-26CF-9518-7F6B-1BDD95280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9970" name="Oval 35">
            <a:extLst>
              <a:ext uri="{FF2B5EF4-FFF2-40B4-BE49-F238E27FC236}">
                <a16:creationId xmlns:a16="http://schemas.microsoft.com/office/drawing/2014/main" id="{17BD1B01-60F4-C0DE-759F-D27FB41126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1" name="Oval 36">
            <a:extLst>
              <a:ext uri="{FF2B5EF4-FFF2-40B4-BE49-F238E27FC236}">
                <a16:creationId xmlns:a16="http://schemas.microsoft.com/office/drawing/2014/main" id="{4E5B22CE-1646-9C43-3264-E402E708B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2" name="Oval 37">
            <a:extLst>
              <a:ext uri="{FF2B5EF4-FFF2-40B4-BE49-F238E27FC236}">
                <a16:creationId xmlns:a16="http://schemas.microsoft.com/office/drawing/2014/main" id="{557366B5-9308-717B-9D28-06383B6E9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3" name="Oval 38">
            <a:extLst>
              <a:ext uri="{FF2B5EF4-FFF2-40B4-BE49-F238E27FC236}">
                <a16:creationId xmlns:a16="http://schemas.microsoft.com/office/drawing/2014/main" id="{687732AC-111E-C0D1-7322-A9F16B4AF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4" name="Oval 39">
            <a:extLst>
              <a:ext uri="{FF2B5EF4-FFF2-40B4-BE49-F238E27FC236}">
                <a16:creationId xmlns:a16="http://schemas.microsoft.com/office/drawing/2014/main" id="{42B9E00B-4BBE-8CD2-2261-FC68948DF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5" name="Oval 40">
            <a:extLst>
              <a:ext uri="{FF2B5EF4-FFF2-40B4-BE49-F238E27FC236}">
                <a16:creationId xmlns:a16="http://schemas.microsoft.com/office/drawing/2014/main" id="{261B6394-21DC-A002-E527-64E2865D3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6" name="Oval 41">
            <a:extLst>
              <a:ext uri="{FF2B5EF4-FFF2-40B4-BE49-F238E27FC236}">
                <a16:creationId xmlns:a16="http://schemas.microsoft.com/office/drawing/2014/main" id="{77CCD179-D6C0-6E16-D9CD-423A9334BD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7" name="Oval 42">
            <a:extLst>
              <a:ext uri="{FF2B5EF4-FFF2-40B4-BE49-F238E27FC236}">
                <a16:creationId xmlns:a16="http://schemas.microsoft.com/office/drawing/2014/main" id="{12EC4000-EC60-191C-FF62-1603B07984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8" name="Oval 43">
            <a:extLst>
              <a:ext uri="{FF2B5EF4-FFF2-40B4-BE49-F238E27FC236}">
                <a16:creationId xmlns:a16="http://schemas.microsoft.com/office/drawing/2014/main" id="{198A58E1-3401-BBE9-CC9B-6B93A59A8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79" name="Oval 44">
            <a:extLst>
              <a:ext uri="{FF2B5EF4-FFF2-40B4-BE49-F238E27FC236}">
                <a16:creationId xmlns:a16="http://schemas.microsoft.com/office/drawing/2014/main" id="{C3348DE9-69A6-301B-834B-D365E7746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39980" name="Oval 45">
            <a:extLst>
              <a:ext uri="{FF2B5EF4-FFF2-40B4-BE49-F238E27FC236}">
                <a16:creationId xmlns:a16="http://schemas.microsoft.com/office/drawing/2014/main" id="{719CC203-3CF2-69C9-8EE1-D85C4F4D28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81" name="Oval 46">
            <a:extLst>
              <a:ext uri="{FF2B5EF4-FFF2-40B4-BE49-F238E27FC236}">
                <a16:creationId xmlns:a16="http://schemas.microsoft.com/office/drawing/2014/main" id="{2C80F926-95D7-2B13-508C-2638DA31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82" name="Oval 47">
            <a:extLst>
              <a:ext uri="{FF2B5EF4-FFF2-40B4-BE49-F238E27FC236}">
                <a16:creationId xmlns:a16="http://schemas.microsoft.com/office/drawing/2014/main" id="{FBEA91A6-CFBC-641D-93EB-1DAEE6E8C7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83" name="Oval 48">
            <a:extLst>
              <a:ext uri="{FF2B5EF4-FFF2-40B4-BE49-F238E27FC236}">
                <a16:creationId xmlns:a16="http://schemas.microsoft.com/office/drawing/2014/main" id="{03621837-3FCA-B51B-79D1-D48BD3A286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84" name="Oval 49">
            <a:extLst>
              <a:ext uri="{FF2B5EF4-FFF2-40B4-BE49-F238E27FC236}">
                <a16:creationId xmlns:a16="http://schemas.microsoft.com/office/drawing/2014/main" id="{8C92E967-39CB-56F1-ED53-7F136D442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85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0061F32-2106-F598-C85C-732E87FE20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>
            <a:extLst>
              <a:ext uri="{FF2B5EF4-FFF2-40B4-BE49-F238E27FC236}">
                <a16:creationId xmlns:a16="http://schemas.microsoft.com/office/drawing/2014/main" id="{9359BA11-E283-C841-F58C-42903EBC5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63" name="AutoShape 4">
            <a:extLst>
              <a:ext uri="{FF2B5EF4-FFF2-40B4-BE49-F238E27FC236}">
                <a16:creationId xmlns:a16="http://schemas.microsoft.com/office/drawing/2014/main" id="{9776135F-BC56-64EA-5EAE-408924F8D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64" name="AutoShape 5">
            <a:extLst>
              <a:ext uri="{FF2B5EF4-FFF2-40B4-BE49-F238E27FC236}">
                <a16:creationId xmlns:a16="http://schemas.microsoft.com/office/drawing/2014/main" id="{8A18257B-2BAF-7A0A-A654-98F6FEF420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65" name="AutoShape 6">
            <a:extLst>
              <a:ext uri="{FF2B5EF4-FFF2-40B4-BE49-F238E27FC236}">
                <a16:creationId xmlns:a16="http://schemas.microsoft.com/office/drawing/2014/main" id="{B00E2528-9A51-2B55-A99E-EFF249F367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66" name="AutoShape 7">
            <a:extLst>
              <a:ext uri="{FF2B5EF4-FFF2-40B4-BE49-F238E27FC236}">
                <a16:creationId xmlns:a16="http://schemas.microsoft.com/office/drawing/2014/main" id="{0CD0D589-2084-7710-0A20-9080817CA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67" name="Line 8">
            <a:extLst>
              <a:ext uri="{FF2B5EF4-FFF2-40B4-BE49-F238E27FC236}">
                <a16:creationId xmlns:a16="http://schemas.microsoft.com/office/drawing/2014/main" id="{C77377F6-1A6D-9FBA-3F65-789DF2B730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8" name="Line 9">
            <a:extLst>
              <a:ext uri="{FF2B5EF4-FFF2-40B4-BE49-F238E27FC236}">
                <a16:creationId xmlns:a16="http://schemas.microsoft.com/office/drawing/2014/main" id="{28D91C58-9CDF-3410-B9C2-64221A32A9D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9" name="Line 10">
            <a:extLst>
              <a:ext uri="{FF2B5EF4-FFF2-40B4-BE49-F238E27FC236}">
                <a16:creationId xmlns:a16="http://schemas.microsoft.com/office/drawing/2014/main" id="{2288310A-BBF1-51D9-069D-F5F9A802EAA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0" name="Line 11">
            <a:extLst>
              <a:ext uri="{FF2B5EF4-FFF2-40B4-BE49-F238E27FC236}">
                <a16:creationId xmlns:a16="http://schemas.microsoft.com/office/drawing/2014/main" id="{4E7F801D-B96C-B288-9B74-75471639209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1" name="Line 12">
            <a:extLst>
              <a:ext uri="{FF2B5EF4-FFF2-40B4-BE49-F238E27FC236}">
                <a16:creationId xmlns:a16="http://schemas.microsoft.com/office/drawing/2014/main" id="{34E795B1-091D-8883-662F-2D88C897486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2" name="Line 13">
            <a:extLst>
              <a:ext uri="{FF2B5EF4-FFF2-40B4-BE49-F238E27FC236}">
                <a16:creationId xmlns:a16="http://schemas.microsoft.com/office/drawing/2014/main" id="{6DB5B3FE-18D1-4F96-5FE9-FA9C7B2E2E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3" name="Rectangle 22">
            <a:extLst>
              <a:ext uri="{FF2B5EF4-FFF2-40B4-BE49-F238E27FC236}">
                <a16:creationId xmlns:a16="http://schemas.microsoft.com/office/drawing/2014/main" id="{E58AAF3D-53DF-00A0-B500-63608E4164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74" name="Rectangle 29">
            <a:extLst>
              <a:ext uri="{FF2B5EF4-FFF2-40B4-BE49-F238E27FC236}">
                <a16:creationId xmlns:a16="http://schemas.microsoft.com/office/drawing/2014/main" id="{0A4241C8-4FCB-0634-D4D3-3D6C83CF5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6075" y="40640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0975" name="Text Box 23">
            <a:extLst>
              <a:ext uri="{FF2B5EF4-FFF2-40B4-BE49-F238E27FC236}">
                <a16:creationId xmlns:a16="http://schemas.microsoft.com/office/drawing/2014/main" id="{6A3F20EF-45D2-5E62-856C-28CDE479E1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</a:p>
        </p:txBody>
      </p:sp>
      <p:sp>
        <p:nvSpPr>
          <p:cNvPr id="40976" name="Text Box 24">
            <a:extLst>
              <a:ext uri="{FF2B5EF4-FFF2-40B4-BE49-F238E27FC236}">
                <a16:creationId xmlns:a16="http://schemas.microsoft.com/office/drawing/2014/main" id="{8ACE08F7-B18B-76EE-7530-B396C23E81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</a:p>
        </p:txBody>
      </p:sp>
      <p:sp>
        <p:nvSpPr>
          <p:cNvPr id="40977" name="Text Box 25">
            <a:extLst>
              <a:ext uri="{FF2B5EF4-FFF2-40B4-BE49-F238E27FC236}">
                <a16:creationId xmlns:a16="http://schemas.microsoft.com/office/drawing/2014/main" id="{222434BA-2C26-1340-B5C4-19EC1F731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</a:p>
        </p:txBody>
      </p:sp>
      <p:sp>
        <p:nvSpPr>
          <p:cNvPr id="40978" name="Text Box 26">
            <a:extLst>
              <a:ext uri="{FF2B5EF4-FFF2-40B4-BE49-F238E27FC236}">
                <a16:creationId xmlns:a16="http://schemas.microsoft.com/office/drawing/2014/main" id="{ED634850-6F15-54D9-0BA0-C9EE38211C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0979" name="Text Box 27">
            <a:extLst>
              <a:ext uri="{FF2B5EF4-FFF2-40B4-BE49-F238E27FC236}">
                <a16:creationId xmlns:a16="http://schemas.microsoft.com/office/drawing/2014/main" id="{05D1D6EC-F5C6-F922-96F7-D678E1A8AB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</a:p>
        </p:txBody>
      </p:sp>
      <p:sp>
        <p:nvSpPr>
          <p:cNvPr id="40980" name="Text Box 28">
            <a:extLst>
              <a:ext uri="{FF2B5EF4-FFF2-40B4-BE49-F238E27FC236}">
                <a16:creationId xmlns:a16="http://schemas.microsoft.com/office/drawing/2014/main" id="{8D7B354D-748F-7D84-A3BA-91A13726E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</a:p>
        </p:txBody>
      </p:sp>
      <p:sp>
        <p:nvSpPr>
          <p:cNvPr id="40981" name="Text Box 30">
            <a:extLst>
              <a:ext uri="{FF2B5EF4-FFF2-40B4-BE49-F238E27FC236}">
                <a16:creationId xmlns:a16="http://schemas.microsoft.com/office/drawing/2014/main" id="{613D6011-6CBF-8CF2-4638-FA18C19AA6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40982" name="Text Box 31">
            <a:extLst>
              <a:ext uri="{FF2B5EF4-FFF2-40B4-BE49-F238E27FC236}">
                <a16:creationId xmlns:a16="http://schemas.microsoft.com/office/drawing/2014/main" id="{3DF339DB-CE84-C24E-B335-806B7BB2C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40983" name="Text Box 32">
            <a:extLst>
              <a:ext uri="{FF2B5EF4-FFF2-40B4-BE49-F238E27FC236}">
                <a16:creationId xmlns:a16="http://schemas.microsoft.com/office/drawing/2014/main" id="{34FAEB8E-69D9-0C06-2B7C-A0B337E2A6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0984" name="Text Box 33">
            <a:extLst>
              <a:ext uri="{FF2B5EF4-FFF2-40B4-BE49-F238E27FC236}">
                <a16:creationId xmlns:a16="http://schemas.microsoft.com/office/drawing/2014/main" id="{A7E505E0-9B62-FA31-2483-DB0D85072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40985" name="Text Box 34">
            <a:extLst>
              <a:ext uri="{FF2B5EF4-FFF2-40B4-BE49-F238E27FC236}">
                <a16:creationId xmlns:a16="http://schemas.microsoft.com/office/drawing/2014/main" id="{3C62956F-6E15-187B-A1C8-8E6FF1254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40986" name="Text Box 35">
            <a:extLst>
              <a:ext uri="{FF2B5EF4-FFF2-40B4-BE49-F238E27FC236}">
                <a16:creationId xmlns:a16="http://schemas.microsoft.com/office/drawing/2014/main" id="{0DBA1C14-6759-52E0-D9E2-38C237826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40987" name="Text Box 36">
            <a:extLst>
              <a:ext uri="{FF2B5EF4-FFF2-40B4-BE49-F238E27FC236}">
                <a16:creationId xmlns:a16="http://schemas.microsoft.com/office/drawing/2014/main" id="{094B1215-C5D3-1CCC-4566-95EBFA46D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40988" name="Text Box 37">
            <a:extLst>
              <a:ext uri="{FF2B5EF4-FFF2-40B4-BE49-F238E27FC236}">
                <a16:creationId xmlns:a16="http://schemas.microsoft.com/office/drawing/2014/main" id="{F4DE2E5E-281A-B639-A13A-3AC51D58C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40989" name="Text Box 38">
            <a:extLst>
              <a:ext uri="{FF2B5EF4-FFF2-40B4-BE49-F238E27FC236}">
                <a16:creationId xmlns:a16="http://schemas.microsoft.com/office/drawing/2014/main" id="{FD2CB95D-A7F2-E34F-276A-11431FD619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40990" name="Text Box 39">
            <a:extLst>
              <a:ext uri="{FF2B5EF4-FFF2-40B4-BE49-F238E27FC236}">
                <a16:creationId xmlns:a16="http://schemas.microsoft.com/office/drawing/2014/main" id="{9760A8DA-F493-1CEA-25E6-4BA4F57CA0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</a:p>
        </p:txBody>
      </p:sp>
      <p:sp>
        <p:nvSpPr>
          <p:cNvPr id="40991" name="Text Box 40">
            <a:extLst>
              <a:ext uri="{FF2B5EF4-FFF2-40B4-BE49-F238E27FC236}">
                <a16:creationId xmlns:a16="http://schemas.microsoft.com/office/drawing/2014/main" id="{B8BA37F8-B1BB-81DD-599A-6D0CD83CB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</a:p>
        </p:txBody>
      </p:sp>
      <p:sp>
        <p:nvSpPr>
          <p:cNvPr id="40992" name="Text Box 41">
            <a:extLst>
              <a:ext uri="{FF2B5EF4-FFF2-40B4-BE49-F238E27FC236}">
                <a16:creationId xmlns:a16="http://schemas.microsoft.com/office/drawing/2014/main" id="{034EE96D-5B5E-E46C-11D6-3FF47AF9C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</a:p>
        </p:txBody>
      </p:sp>
      <p:sp>
        <p:nvSpPr>
          <p:cNvPr id="40993" name="Text Box 42">
            <a:extLst>
              <a:ext uri="{FF2B5EF4-FFF2-40B4-BE49-F238E27FC236}">
                <a16:creationId xmlns:a16="http://schemas.microsoft.com/office/drawing/2014/main" id="{AA68382E-0231-CA95-2B40-C8606DF09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</a:p>
        </p:txBody>
      </p:sp>
      <p:sp>
        <p:nvSpPr>
          <p:cNvPr id="40994" name="Text Box 43">
            <a:extLst>
              <a:ext uri="{FF2B5EF4-FFF2-40B4-BE49-F238E27FC236}">
                <a16:creationId xmlns:a16="http://schemas.microsoft.com/office/drawing/2014/main" id="{3E09038A-1B9F-8D89-A24A-0F4DF684DD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</a:p>
        </p:txBody>
      </p:sp>
      <p:sp>
        <p:nvSpPr>
          <p:cNvPr id="40995" name="Text Box 44">
            <a:extLst>
              <a:ext uri="{FF2B5EF4-FFF2-40B4-BE49-F238E27FC236}">
                <a16:creationId xmlns:a16="http://schemas.microsoft.com/office/drawing/2014/main" id="{68F84A0E-6C78-9521-9187-330F430C4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</a:p>
        </p:txBody>
      </p:sp>
      <p:sp>
        <p:nvSpPr>
          <p:cNvPr id="40996" name="Text Box 45">
            <a:extLst>
              <a:ext uri="{FF2B5EF4-FFF2-40B4-BE49-F238E27FC236}">
                <a16:creationId xmlns:a16="http://schemas.microsoft.com/office/drawing/2014/main" id="{F8783861-F8BF-5BD7-EF6D-C540517A7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</a:p>
        </p:txBody>
      </p:sp>
      <p:sp>
        <p:nvSpPr>
          <p:cNvPr id="40997" name="Text Box 46">
            <a:extLst>
              <a:ext uri="{FF2B5EF4-FFF2-40B4-BE49-F238E27FC236}">
                <a16:creationId xmlns:a16="http://schemas.microsoft.com/office/drawing/2014/main" id="{16EDC1FF-CB3E-BEAF-B984-D4B029229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</a:p>
        </p:txBody>
      </p:sp>
      <p:sp>
        <p:nvSpPr>
          <p:cNvPr id="40998" name="Text Box 47">
            <a:extLst>
              <a:ext uri="{FF2B5EF4-FFF2-40B4-BE49-F238E27FC236}">
                <a16:creationId xmlns:a16="http://schemas.microsoft.com/office/drawing/2014/main" id="{88132105-E00A-DEA7-8AAD-4A11467A74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</a:p>
        </p:txBody>
      </p:sp>
      <p:sp>
        <p:nvSpPr>
          <p:cNvPr id="40999" name="Text Box 48">
            <a:extLst>
              <a:ext uri="{FF2B5EF4-FFF2-40B4-BE49-F238E27FC236}">
                <a16:creationId xmlns:a16="http://schemas.microsoft.com/office/drawing/2014/main" id="{6BB5113C-0249-4218-350C-F7ED96BE4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</a:p>
        </p:txBody>
      </p:sp>
      <p:sp>
        <p:nvSpPr>
          <p:cNvPr id="41000" name="Text Box 49">
            <a:extLst>
              <a:ext uri="{FF2B5EF4-FFF2-40B4-BE49-F238E27FC236}">
                <a16:creationId xmlns:a16="http://schemas.microsoft.com/office/drawing/2014/main" id="{A4DE186D-F40A-7FB9-28BD-4A2CD8943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41001" name="Text Box 50">
            <a:extLst>
              <a:ext uri="{FF2B5EF4-FFF2-40B4-BE49-F238E27FC236}">
                <a16:creationId xmlns:a16="http://schemas.microsoft.com/office/drawing/2014/main" id="{F9A3B537-CB4D-F21D-7567-59B153E6B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</a:p>
        </p:txBody>
      </p:sp>
      <p:sp>
        <p:nvSpPr>
          <p:cNvPr id="41002" name="Text Box 51">
            <a:extLst>
              <a:ext uri="{FF2B5EF4-FFF2-40B4-BE49-F238E27FC236}">
                <a16:creationId xmlns:a16="http://schemas.microsoft.com/office/drawing/2014/main" id="{A9051201-94CC-B2F4-08D5-E38D99783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</a:p>
        </p:txBody>
      </p:sp>
      <p:sp>
        <p:nvSpPr>
          <p:cNvPr id="41003" name="Text Box 52">
            <a:extLst>
              <a:ext uri="{FF2B5EF4-FFF2-40B4-BE49-F238E27FC236}">
                <a16:creationId xmlns:a16="http://schemas.microsoft.com/office/drawing/2014/main" id="{DD65EAB5-7A53-36E2-84B7-6841E1B02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</a:p>
        </p:txBody>
      </p:sp>
      <p:sp>
        <p:nvSpPr>
          <p:cNvPr id="41004" name="Text Box 53">
            <a:extLst>
              <a:ext uri="{FF2B5EF4-FFF2-40B4-BE49-F238E27FC236}">
                <a16:creationId xmlns:a16="http://schemas.microsoft.com/office/drawing/2014/main" id="{112ECD49-19AC-2816-46C6-149B559139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</a:p>
        </p:txBody>
      </p:sp>
      <p:sp>
        <p:nvSpPr>
          <p:cNvPr id="41005" name="Oval 54">
            <a:extLst>
              <a:ext uri="{FF2B5EF4-FFF2-40B4-BE49-F238E27FC236}">
                <a16:creationId xmlns:a16="http://schemas.microsoft.com/office/drawing/2014/main" id="{F578FD04-B212-C71F-8397-2A658E6E3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06" name="Oval 55">
            <a:extLst>
              <a:ext uri="{FF2B5EF4-FFF2-40B4-BE49-F238E27FC236}">
                <a16:creationId xmlns:a16="http://schemas.microsoft.com/office/drawing/2014/main" id="{DBEE8B2B-FCD5-0689-9A86-CDED9966E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07" name="Oval 56">
            <a:extLst>
              <a:ext uri="{FF2B5EF4-FFF2-40B4-BE49-F238E27FC236}">
                <a16:creationId xmlns:a16="http://schemas.microsoft.com/office/drawing/2014/main" id="{25391117-187F-B446-A972-14C40FA9D2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08" name="Oval 57">
            <a:extLst>
              <a:ext uri="{FF2B5EF4-FFF2-40B4-BE49-F238E27FC236}">
                <a16:creationId xmlns:a16="http://schemas.microsoft.com/office/drawing/2014/main" id="{71CB4EDE-F9DE-AA78-92CE-C4C8847F5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09" name="Oval 58">
            <a:extLst>
              <a:ext uri="{FF2B5EF4-FFF2-40B4-BE49-F238E27FC236}">
                <a16:creationId xmlns:a16="http://schemas.microsoft.com/office/drawing/2014/main" id="{C41D7995-F617-3880-1D75-CDF525F1E8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0" name="Oval 59">
            <a:extLst>
              <a:ext uri="{FF2B5EF4-FFF2-40B4-BE49-F238E27FC236}">
                <a16:creationId xmlns:a16="http://schemas.microsoft.com/office/drawing/2014/main" id="{FAE604F2-E72F-A246-C88D-4F4DDFA27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1" name="Oval 60">
            <a:extLst>
              <a:ext uri="{FF2B5EF4-FFF2-40B4-BE49-F238E27FC236}">
                <a16:creationId xmlns:a16="http://schemas.microsoft.com/office/drawing/2014/main" id="{A2132058-F719-049C-7B83-63D770914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2" name="Oval 61">
            <a:extLst>
              <a:ext uri="{FF2B5EF4-FFF2-40B4-BE49-F238E27FC236}">
                <a16:creationId xmlns:a16="http://schemas.microsoft.com/office/drawing/2014/main" id="{121B9AC6-DEE5-9474-B343-5B62893A51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3" name="Oval 62">
            <a:extLst>
              <a:ext uri="{FF2B5EF4-FFF2-40B4-BE49-F238E27FC236}">
                <a16:creationId xmlns:a16="http://schemas.microsoft.com/office/drawing/2014/main" id="{A991BDAA-6BF6-CABF-2A5B-9F8F2180A9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4" name="Oval 63">
            <a:extLst>
              <a:ext uri="{FF2B5EF4-FFF2-40B4-BE49-F238E27FC236}">
                <a16:creationId xmlns:a16="http://schemas.microsoft.com/office/drawing/2014/main" id="{9B88CBEF-C0E7-7205-8898-345A96EC0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>
              <a:latin typeface="Arial" panose="020B0604020202020204" pitchFamily="34" charset="0"/>
            </a:endParaRPr>
          </a:p>
        </p:txBody>
      </p:sp>
      <p:sp>
        <p:nvSpPr>
          <p:cNvPr id="41015" name="Oval 64">
            <a:extLst>
              <a:ext uri="{FF2B5EF4-FFF2-40B4-BE49-F238E27FC236}">
                <a16:creationId xmlns:a16="http://schemas.microsoft.com/office/drawing/2014/main" id="{7DA58EAD-7529-C97C-6FAB-52E9EEDA9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6" name="Oval 65">
            <a:extLst>
              <a:ext uri="{FF2B5EF4-FFF2-40B4-BE49-F238E27FC236}">
                <a16:creationId xmlns:a16="http://schemas.microsoft.com/office/drawing/2014/main" id="{C78D99B1-F5F1-C6FD-273A-2449E3BC7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7" name="Oval 66">
            <a:extLst>
              <a:ext uri="{FF2B5EF4-FFF2-40B4-BE49-F238E27FC236}">
                <a16:creationId xmlns:a16="http://schemas.microsoft.com/office/drawing/2014/main" id="{C915A51F-A84B-F6C2-FBB0-D24BF189E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8" name="Oval 67">
            <a:extLst>
              <a:ext uri="{FF2B5EF4-FFF2-40B4-BE49-F238E27FC236}">
                <a16:creationId xmlns:a16="http://schemas.microsoft.com/office/drawing/2014/main" id="{A720680D-0FA8-3676-0809-6EE57A6CF1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019" name="Oval 68">
            <a:extLst>
              <a:ext uri="{FF2B5EF4-FFF2-40B4-BE49-F238E27FC236}">
                <a16:creationId xmlns:a16="http://schemas.microsoft.com/office/drawing/2014/main" id="{727774C7-C9EB-5662-1C5C-EA7BB2DAC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4901" name="AutoShape 85">
            <a:extLst>
              <a:ext uri="{FF2B5EF4-FFF2-40B4-BE49-F238E27FC236}">
                <a16:creationId xmlns:a16="http://schemas.microsoft.com/office/drawing/2014/main" id="{E51C5F08-81B1-EA43-A763-5A00B6971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338" y="1446213"/>
            <a:ext cx="5046662" cy="1133475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sz="2000" b="1">
              <a:latin typeface="Arial" panose="020B0604020202020204" pitchFamily="34" charset="0"/>
            </a:endParaRPr>
          </a:p>
        </p:txBody>
      </p:sp>
      <p:sp>
        <p:nvSpPr>
          <p:cNvPr id="34906" name="Text Box 90">
            <a:hlinkClick r:id="rId3" action="ppaction://hlinksldjump"/>
            <a:extLst>
              <a:ext uri="{FF2B5EF4-FFF2-40B4-BE49-F238E27FC236}">
                <a16:creationId xmlns:a16="http://schemas.microsoft.com/office/drawing/2014/main" id="{AF669694-EAFD-1FAA-7A87-A94115F12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2075" y="5945188"/>
            <a:ext cx="3036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ג. שמחת תורה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907" name="Text Box 91">
            <a:hlinkClick r:id="rId4" action="ppaction://hlinksldjump"/>
            <a:extLst>
              <a:ext uri="{FF2B5EF4-FFF2-40B4-BE49-F238E27FC236}">
                <a16:creationId xmlns:a16="http://schemas.microsoft.com/office/drawing/2014/main" id="{55510593-ACA5-A320-6919-7127F63D9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900613"/>
            <a:ext cx="2857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סוכות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908" name="Text Box 92">
            <a:hlinkClick r:id="rId4" action="ppaction://hlinksldjump"/>
            <a:extLst>
              <a:ext uri="{FF2B5EF4-FFF2-40B4-BE49-F238E27FC236}">
                <a16:creationId xmlns:a16="http://schemas.microsoft.com/office/drawing/2014/main" id="{8F41260E-439D-9603-799A-C81980E7B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4916488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ב. הושענא רבה 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34909" name="Text Box 93">
            <a:hlinkClick r:id="rId4" action="ppaction://hlinksldjump"/>
            <a:extLst>
              <a:ext uri="{FF2B5EF4-FFF2-40B4-BE49-F238E27FC236}">
                <a16:creationId xmlns:a16="http://schemas.microsoft.com/office/drawing/2014/main" id="{A4188557-E35D-2CA5-3700-1F341D3393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16613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ד. שבועות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025" name="Rectangle 95">
            <a:extLst>
              <a:ext uri="{FF2B5EF4-FFF2-40B4-BE49-F238E27FC236}">
                <a16:creationId xmlns:a16="http://schemas.microsoft.com/office/drawing/2014/main" id="{0E37A1B1-AE82-1958-0B18-FC5007298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3038" y="1816100"/>
            <a:ext cx="3608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marL="457200" indent="-4572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buFontTx/>
              <a:buAutoNum type="arabicPeriod"/>
            </a:pPr>
            <a:r>
              <a:rPr lang="he-IL" altLang="en-US"/>
              <a:t>אֵיזֶה חַג זֶה שְׁמִינִי עֲצֶרֶת?</a:t>
            </a:r>
            <a:endParaRPr lang="en-US" altLang="en-US"/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01" grpId="0" animBg="1" autoUpdateAnimBg="0"/>
      <p:bldP spid="34906" grpId="0"/>
      <p:bldP spid="34907" grpId="0"/>
      <p:bldP spid="34908" grpId="0" autoUpdateAnimBg="0"/>
      <p:bldP spid="34909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id="{6CCF156C-6030-49AC-0B74-8E1EE24F7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12712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F4FE8BB6-9968-35FE-ED25-0CC15EF267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1182688"/>
            <a:ext cx="2413000" cy="3222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1988" name="Text Box 5">
            <a:extLst>
              <a:ext uri="{FF2B5EF4-FFF2-40B4-BE49-F238E27FC236}">
                <a16:creationId xmlns:a16="http://schemas.microsoft.com/office/drawing/2014/main" id="{B889181E-6861-84CD-D24F-1DE609EDE9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11125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1989" name="Text Box 6">
            <a:extLst>
              <a:ext uri="{FF2B5EF4-FFF2-40B4-BE49-F238E27FC236}">
                <a16:creationId xmlns:a16="http://schemas.microsoft.com/office/drawing/2014/main" id="{D0C768AD-BEF9-9459-658F-B3F2930ABC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431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0" name="Text Box 7">
            <a:extLst>
              <a:ext uri="{FF2B5EF4-FFF2-40B4-BE49-F238E27FC236}">
                <a16:creationId xmlns:a16="http://schemas.microsoft.com/office/drawing/2014/main" id="{B961D9C5-1ED7-E1F3-D5E0-CBFEE2E72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1736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1" name="Text Box 8">
            <a:extLst>
              <a:ext uri="{FF2B5EF4-FFF2-40B4-BE49-F238E27FC236}">
                <a16:creationId xmlns:a16="http://schemas.microsoft.com/office/drawing/2014/main" id="{D772A4BC-C69E-2BB4-7EB0-9FAFAD34F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041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2" name="Text Box 9">
            <a:extLst>
              <a:ext uri="{FF2B5EF4-FFF2-40B4-BE49-F238E27FC236}">
                <a16:creationId xmlns:a16="http://schemas.microsoft.com/office/drawing/2014/main" id="{00B17C09-B727-CBB4-F13E-096BF9F88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46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3" name="Text Box 10">
            <a:extLst>
              <a:ext uri="{FF2B5EF4-FFF2-40B4-BE49-F238E27FC236}">
                <a16:creationId xmlns:a16="http://schemas.microsoft.com/office/drawing/2014/main" id="{98728C81-011C-CE9B-37F0-6039167E4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651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1994" name="Text Box 11">
            <a:extLst>
              <a:ext uri="{FF2B5EF4-FFF2-40B4-BE49-F238E27FC236}">
                <a16:creationId xmlns:a16="http://schemas.microsoft.com/office/drawing/2014/main" id="{3EFE5FA7-4721-26B6-865C-C09E504CC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55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5" name="Text Box 12">
            <a:extLst>
              <a:ext uri="{FF2B5EF4-FFF2-40B4-BE49-F238E27FC236}">
                <a16:creationId xmlns:a16="http://schemas.microsoft.com/office/drawing/2014/main" id="{33676C9A-7183-22AB-4EAE-786390A493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260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6" name="Text Box 13">
            <a:extLst>
              <a:ext uri="{FF2B5EF4-FFF2-40B4-BE49-F238E27FC236}">
                <a16:creationId xmlns:a16="http://schemas.microsoft.com/office/drawing/2014/main" id="{430027D0-04A3-C29D-C6AF-70F37A062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65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7" name="Text Box 14">
            <a:extLst>
              <a:ext uri="{FF2B5EF4-FFF2-40B4-BE49-F238E27FC236}">
                <a16:creationId xmlns:a16="http://schemas.microsoft.com/office/drawing/2014/main" id="{23250E88-C580-B32B-9131-4024682B8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870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1998" name="Text Box 15">
            <a:extLst>
              <a:ext uri="{FF2B5EF4-FFF2-40B4-BE49-F238E27FC236}">
                <a16:creationId xmlns:a16="http://schemas.microsoft.com/office/drawing/2014/main" id="{10B65545-9C9B-93C9-A940-7BCCFA460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751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41999" name="Text Box 16">
            <a:extLst>
              <a:ext uri="{FF2B5EF4-FFF2-40B4-BE49-F238E27FC236}">
                <a16:creationId xmlns:a16="http://schemas.microsoft.com/office/drawing/2014/main" id="{87A8C65F-7E9B-0994-86AF-23C1BECBF4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4799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0" name="Text Box 17">
            <a:extLst>
              <a:ext uri="{FF2B5EF4-FFF2-40B4-BE49-F238E27FC236}">
                <a16:creationId xmlns:a16="http://schemas.microsoft.com/office/drawing/2014/main" id="{00ECBB89-1225-52F2-C7E5-8E95AC0F0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7847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1" name="Text Box 18">
            <a:extLst>
              <a:ext uri="{FF2B5EF4-FFF2-40B4-BE49-F238E27FC236}">
                <a16:creationId xmlns:a16="http://schemas.microsoft.com/office/drawing/2014/main" id="{75AA269C-C1EB-C331-5548-CC715EF47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895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2" name="Text Box 19">
            <a:extLst>
              <a:ext uri="{FF2B5EF4-FFF2-40B4-BE49-F238E27FC236}">
                <a16:creationId xmlns:a16="http://schemas.microsoft.com/office/drawing/2014/main" id="{DDC1C9FF-8867-D65A-005E-4930E06B3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39432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3" name="Text Box 20">
            <a:extLst>
              <a:ext uri="{FF2B5EF4-FFF2-40B4-BE49-F238E27FC236}">
                <a16:creationId xmlns:a16="http://schemas.microsoft.com/office/drawing/2014/main" id="{7A486D46-79BD-D29E-3BB2-EDECEF6F8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12712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2004" name="Text Box 21">
            <a:extLst>
              <a:ext uri="{FF2B5EF4-FFF2-40B4-BE49-F238E27FC236}">
                <a16:creationId xmlns:a16="http://schemas.microsoft.com/office/drawing/2014/main" id="{FAB49AA9-60B4-0065-39F6-DCAD5DDA2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447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5" name="Text Box 22">
            <a:extLst>
              <a:ext uri="{FF2B5EF4-FFF2-40B4-BE49-F238E27FC236}">
                <a16:creationId xmlns:a16="http://schemas.microsoft.com/office/drawing/2014/main" id="{9D9D9252-6247-3DB1-87E5-8457B5382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6" name="Text Box 23">
            <a:extLst>
              <a:ext uri="{FF2B5EF4-FFF2-40B4-BE49-F238E27FC236}">
                <a16:creationId xmlns:a16="http://schemas.microsoft.com/office/drawing/2014/main" id="{D2C5F457-3563-97A3-1854-3C2C31323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057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7" name="Text Box 24">
            <a:extLst>
              <a:ext uri="{FF2B5EF4-FFF2-40B4-BE49-F238E27FC236}">
                <a16:creationId xmlns:a16="http://schemas.microsoft.com/office/drawing/2014/main" id="{7DC8A7BC-B68F-082C-74E2-CC5C7AEE0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362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08" name="Text Box 25">
            <a:extLst>
              <a:ext uri="{FF2B5EF4-FFF2-40B4-BE49-F238E27FC236}">
                <a16:creationId xmlns:a16="http://schemas.microsoft.com/office/drawing/2014/main" id="{EA3BF613-4A51-AC41-BCA1-38819DB4BC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67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2009" name="Text Box 26">
            <a:extLst>
              <a:ext uri="{FF2B5EF4-FFF2-40B4-BE49-F238E27FC236}">
                <a16:creationId xmlns:a16="http://schemas.microsoft.com/office/drawing/2014/main" id="{FB3E27AA-BA6B-469A-645D-EB3B1CF69A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9718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0" name="Text Box 27">
            <a:extLst>
              <a:ext uri="{FF2B5EF4-FFF2-40B4-BE49-F238E27FC236}">
                <a16:creationId xmlns:a16="http://schemas.microsoft.com/office/drawing/2014/main" id="{814C5633-54C8-A79F-47B3-C46E463E51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276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1" name="Text Box 28">
            <a:extLst>
              <a:ext uri="{FF2B5EF4-FFF2-40B4-BE49-F238E27FC236}">
                <a16:creationId xmlns:a16="http://schemas.microsoft.com/office/drawing/2014/main" id="{5514FD85-1689-A7A4-A908-4A59ECC4D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581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2" name="Text Box 29">
            <a:extLst>
              <a:ext uri="{FF2B5EF4-FFF2-40B4-BE49-F238E27FC236}">
                <a16:creationId xmlns:a16="http://schemas.microsoft.com/office/drawing/2014/main" id="{7DEF0D2A-2718-0050-33FF-8ADCE6CA0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886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3" name="Text Box 30">
            <a:extLst>
              <a:ext uri="{FF2B5EF4-FFF2-40B4-BE49-F238E27FC236}">
                <a16:creationId xmlns:a16="http://schemas.microsoft.com/office/drawing/2014/main" id="{24E78F5C-435C-FE28-28CB-3B9A3E2E7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1910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42014" name="Text Box 31">
            <a:extLst>
              <a:ext uri="{FF2B5EF4-FFF2-40B4-BE49-F238E27FC236}">
                <a16:creationId xmlns:a16="http://schemas.microsoft.com/office/drawing/2014/main" id="{6BE1E6F4-D666-FEC6-0F97-0D3F3BAEB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9580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5" name="Text Box 32">
            <a:extLst>
              <a:ext uri="{FF2B5EF4-FFF2-40B4-BE49-F238E27FC236}">
                <a16:creationId xmlns:a16="http://schemas.microsoft.com/office/drawing/2014/main" id="{9C48FB94-1DD3-613A-ACA0-2958A9E135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6" name="Text Box 33">
            <a:extLst>
              <a:ext uri="{FF2B5EF4-FFF2-40B4-BE49-F238E27FC236}">
                <a16:creationId xmlns:a16="http://schemas.microsoft.com/office/drawing/2014/main" id="{A2E65814-4AD9-812A-C459-6B7F8CD11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10540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7" name="Text Box 34">
            <a:extLst>
              <a:ext uri="{FF2B5EF4-FFF2-40B4-BE49-F238E27FC236}">
                <a16:creationId xmlns:a16="http://schemas.microsoft.com/office/drawing/2014/main" id="{865B034B-D14B-008A-FE0E-45733F1068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410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2018" name="Oval 35">
            <a:extLst>
              <a:ext uri="{FF2B5EF4-FFF2-40B4-BE49-F238E27FC236}">
                <a16:creationId xmlns:a16="http://schemas.microsoft.com/office/drawing/2014/main" id="{CD40925E-BB08-6D14-05C5-4F292828C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546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19" name="Oval 36">
            <a:extLst>
              <a:ext uri="{FF2B5EF4-FFF2-40B4-BE49-F238E27FC236}">
                <a16:creationId xmlns:a16="http://schemas.microsoft.com/office/drawing/2014/main" id="{8798C604-629A-3F8E-50FA-4758406C9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5241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0" name="Oval 37">
            <a:extLst>
              <a:ext uri="{FF2B5EF4-FFF2-40B4-BE49-F238E27FC236}">
                <a16:creationId xmlns:a16="http://schemas.microsoft.com/office/drawing/2014/main" id="{A3151A61-F447-4E67-0878-32D566182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937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1" name="Oval 38">
            <a:extLst>
              <a:ext uri="{FF2B5EF4-FFF2-40B4-BE49-F238E27FC236}">
                <a16:creationId xmlns:a16="http://schemas.microsoft.com/office/drawing/2014/main" id="{A932C82C-8C5E-93DE-A73A-831835F24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632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2" name="Oval 39">
            <a:extLst>
              <a:ext uri="{FF2B5EF4-FFF2-40B4-BE49-F238E27FC236}">
                <a16:creationId xmlns:a16="http://schemas.microsoft.com/office/drawing/2014/main" id="{B50A3671-7B44-FBF7-6AB5-C656CE0647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327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3" name="Oval 40">
            <a:extLst>
              <a:ext uri="{FF2B5EF4-FFF2-40B4-BE49-F238E27FC236}">
                <a16:creationId xmlns:a16="http://schemas.microsoft.com/office/drawing/2014/main" id="{45BE2EC7-3E5D-A46F-A33A-5864B4492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4022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4" name="Oval 41">
            <a:extLst>
              <a:ext uri="{FF2B5EF4-FFF2-40B4-BE49-F238E27FC236}">
                <a16:creationId xmlns:a16="http://schemas.microsoft.com/office/drawing/2014/main" id="{29787021-526D-5A18-386A-ECC89FBD1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17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5" name="Oval 42">
            <a:extLst>
              <a:ext uri="{FF2B5EF4-FFF2-40B4-BE49-F238E27FC236}">
                <a16:creationId xmlns:a16="http://schemas.microsoft.com/office/drawing/2014/main" id="{06E6FBF4-F037-ADE4-893B-B014E5F48F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13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6" name="Oval 43">
            <a:extLst>
              <a:ext uri="{FF2B5EF4-FFF2-40B4-BE49-F238E27FC236}">
                <a16:creationId xmlns:a16="http://schemas.microsoft.com/office/drawing/2014/main" id="{E21CE481-7F94-950B-4523-C1FD9B094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108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7" name="Oval 44">
            <a:extLst>
              <a:ext uri="{FF2B5EF4-FFF2-40B4-BE49-F238E27FC236}">
                <a16:creationId xmlns:a16="http://schemas.microsoft.com/office/drawing/2014/main" id="{324D82BF-28A0-17B2-96D9-5A77209F1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803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42028" name="Oval 45">
            <a:extLst>
              <a:ext uri="{FF2B5EF4-FFF2-40B4-BE49-F238E27FC236}">
                <a16:creationId xmlns:a16="http://schemas.microsoft.com/office/drawing/2014/main" id="{686B63C2-1F17-006C-989B-DC8A9E832C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987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29" name="Oval 46">
            <a:extLst>
              <a:ext uri="{FF2B5EF4-FFF2-40B4-BE49-F238E27FC236}">
                <a16:creationId xmlns:a16="http://schemas.microsoft.com/office/drawing/2014/main" id="{763C5B0B-273F-A93F-BF13-017244268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939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30" name="Oval 47">
            <a:extLst>
              <a:ext uri="{FF2B5EF4-FFF2-40B4-BE49-F238E27FC236}">
                <a16:creationId xmlns:a16="http://schemas.microsoft.com/office/drawing/2014/main" id="{BACD83A9-A003-EA50-E62E-2C017BA97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8891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31" name="Oval 48">
            <a:extLst>
              <a:ext uri="{FF2B5EF4-FFF2-40B4-BE49-F238E27FC236}">
                <a16:creationId xmlns:a16="http://schemas.microsoft.com/office/drawing/2014/main" id="{DF03A8ED-513D-18FB-0362-43EF9B16D2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58432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32" name="Oval 49">
            <a:extLst>
              <a:ext uri="{FF2B5EF4-FFF2-40B4-BE49-F238E27FC236}">
                <a16:creationId xmlns:a16="http://schemas.microsoft.com/office/drawing/2014/main" id="{8A1DE298-494D-3CD0-4CC3-35AA15060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27952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2033" name="AutoShape 5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F502001D-741A-8B40-1054-BFFCA605D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70488"/>
            <a:ext cx="1135062" cy="579437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FECAC53D-4D72-423A-682B-B8DCB52ED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733800"/>
            <a:ext cx="9144000" cy="3128963"/>
          </a:xfrm>
          <a:prstGeom prst="rect">
            <a:avLst/>
          </a:prstGeom>
          <a:gradFill rotWithShape="0">
            <a:gsLst>
              <a:gs pos="0">
                <a:srgbClr val="808080"/>
              </a:gs>
              <a:gs pos="100000">
                <a:srgbClr val="292929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 b="1"/>
          </a:p>
        </p:txBody>
      </p:sp>
      <p:sp>
        <p:nvSpPr>
          <p:cNvPr id="43011" name="AutoShape 3">
            <a:extLst>
              <a:ext uri="{FF2B5EF4-FFF2-40B4-BE49-F238E27FC236}">
                <a16:creationId xmlns:a16="http://schemas.microsoft.com/office/drawing/2014/main" id="{9743CED4-14B9-3372-CF7F-225173AB2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12" name="AutoShape 4">
            <a:extLst>
              <a:ext uri="{FF2B5EF4-FFF2-40B4-BE49-F238E27FC236}">
                <a16:creationId xmlns:a16="http://schemas.microsoft.com/office/drawing/2014/main" id="{BD1746A5-CD78-19D3-5723-782E46320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8006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13" name="AutoShape 5">
            <a:extLst>
              <a:ext uri="{FF2B5EF4-FFF2-40B4-BE49-F238E27FC236}">
                <a16:creationId xmlns:a16="http://schemas.microsoft.com/office/drawing/2014/main" id="{D88EFC89-9791-C65F-2DB0-CF070699D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14" name="AutoShap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C30A47E-50F4-D10C-FFF6-A97050EDE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867400"/>
            <a:ext cx="4267200" cy="914400"/>
          </a:xfrm>
          <a:prstGeom prst="flowChartPreparation">
            <a:avLst/>
          </a:prstGeom>
          <a:solidFill>
            <a:schemeClr val="tx1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15" name="Line 7">
            <a:extLst>
              <a:ext uri="{FF2B5EF4-FFF2-40B4-BE49-F238E27FC236}">
                <a16:creationId xmlns:a16="http://schemas.microsoft.com/office/drawing/2014/main" id="{1F527658-DC15-C6AA-55D6-78F3F49A41D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6" name="Line 8">
            <a:extLst>
              <a:ext uri="{FF2B5EF4-FFF2-40B4-BE49-F238E27FC236}">
                <a16:creationId xmlns:a16="http://schemas.microsoft.com/office/drawing/2014/main" id="{5B85821C-09DC-145A-4D10-76A53777FD6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7" name="Line 9">
            <a:extLst>
              <a:ext uri="{FF2B5EF4-FFF2-40B4-BE49-F238E27FC236}">
                <a16:creationId xmlns:a16="http://schemas.microsoft.com/office/drawing/2014/main" id="{38F2ADCA-5B49-C7E1-DB2B-9DD14869652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72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8" name="Line 10">
            <a:extLst>
              <a:ext uri="{FF2B5EF4-FFF2-40B4-BE49-F238E27FC236}">
                <a16:creationId xmlns:a16="http://schemas.microsoft.com/office/drawing/2014/main" id="{0BC098D9-666C-EEE4-B45D-6AA79D387CD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817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9" name="Line 11">
            <a:extLst>
              <a:ext uri="{FF2B5EF4-FFF2-40B4-BE49-F238E27FC236}">
                <a16:creationId xmlns:a16="http://schemas.microsoft.com/office/drawing/2014/main" id="{44B812F7-A0B1-8377-00B8-BA95FA388D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995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0" name="Line 12">
            <a:extLst>
              <a:ext uri="{FF2B5EF4-FFF2-40B4-BE49-F238E27FC236}">
                <a16:creationId xmlns:a16="http://schemas.microsoft.com/office/drawing/2014/main" id="{0B5177A6-3D4D-15BE-57E8-7F2D7952E1E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02700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1" name="Rectangle 13">
            <a:extLst>
              <a:ext uri="{FF2B5EF4-FFF2-40B4-BE49-F238E27FC236}">
                <a16:creationId xmlns:a16="http://schemas.microsoft.com/office/drawing/2014/main" id="{472859E6-9BC4-7C96-16C1-435A8A4B7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0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22" name="Rectangle 14">
            <a:extLst>
              <a:ext uri="{FF2B5EF4-FFF2-40B4-BE49-F238E27FC236}">
                <a16:creationId xmlns:a16="http://schemas.microsoft.com/office/drawing/2014/main" id="{B3D31817-0963-F8DC-46A5-ECC3A8C868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0363" y="69850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23" name="Text Box 15">
            <a:extLst>
              <a:ext uri="{FF2B5EF4-FFF2-40B4-BE49-F238E27FC236}">
                <a16:creationId xmlns:a16="http://schemas.microsoft.com/office/drawing/2014/main" id="{390D354E-62F6-61FB-68F4-37A9067BB2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-15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15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3024" name="Text Box 16">
            <a:extLst>
              <a:ext uri="{FF2B5EF4-FFF2-40B4-BE49-F238E27FC236}">
                <a16:creationId xmlns:a16="http://schemas.microsoft.com/office/drawing/2014/main" id="{F2D59C99-FF14-542B-BF35-48FA2453E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25" name="Text Box 17">
            <a:extLst>
              <a:ext uri="{FF2B5EF4-FFF2-40B4-BE49-F238E27FC236}">
                <a16:creationId xmlns:a16="http://schemas.microsoft.com/office/drawing/2014/main" id="{ADF08B67-B09B-FCF4-6EB4-429DB32BF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0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26" name="Text Box 18">
            <a:extLst>
              <a:ext uri="{FF2B5EF4-FFF2-40B4-BE49-F238E27FC236}">
                <a16:creationId xmlns:a16="http://schemas.microsoft.com/office/drawing/2014/main" id="{CDAEBC6B-2D70-8991-DAE4-F51D532ED3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914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27" name="Text Box 19">
            <a:extLst>
              <a:ext uri="{FF2B5EF4-FFF2-40B4-BE49-F238E27FC236}">
                <a16:creationId xmlns:a16="http://schemas.microsoft.com/office/drawing/2014/main" id="{F4A2A146-BF9B-28A0-3D9A-EA63B5DFA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219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28" name="Text Box 20">
            <a:extLst>
              <a:ext uri="{FF2B5EF4-FFF2-40B4-BE49-F238E27FC236}">
                <a16:creationId xmlns:a16="http://schemas.microsoft.com/office/drawing/2014/main" id="{6B6DAC4E-F649-C910-ECA0-1DEDD7AC72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524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10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3029" name="Text Box 21">
            <a:extLst>
              <a:ext uri="{FF2B5EF4-FFF2-40B4-BE49-F238E27FC236}">
                <a16:creationId xmlns:a16="http://schemas.microsoft.com/office/drawing/2014/main" id="{87626998-4B7B-B65A-6F8F-5BA5331BD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828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9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0" name="Text Box 22">
            <a:extLst>
              <a:ext uri="{FF2B5EF4-FFF2-40B4-BE49-F238E27FC236}">
                <a16:creationId xmlns:a16="http://schemas.microsoft.com/office/drawing/2014/main" id="{1584E839-CCC2-B3F4-EDEC-44A92DEF1E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8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1" name="Text Box 23">
            <a:extLst>
              <a:ext uri="{FF2B5EF4-FFF2-40B4-BE49-F238E27FC236}">
                <a16:creationId xmlns:a16="http://schemas.microsoft.com/office/drawing/2014/main" id="{1DCCE3D9-E0CE-6096-DA5E-E07670CDC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43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7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2" name="Text Box 24">
            <a:extLst>
              <a:ext uri="{FF2B5EF4-FFF2-40B4-BE49-F238E27FC236}">
                <a16:creationId xmlns:a16="http://schemas.microsoft.com/office/drawing/2014/main" id="{5E88205E-92E1-BE40-4247-C8FDB1A35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743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6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3" name="Text Box 25">
            <a:extLst>
              <a:ext uri="{FF2B5EF4-FFF2-40B4-BE49-F238E27FC236}">
                <a16:creationId xmlns:a16="http://schemas.microsoft.com/office/drawing/2014/main" id="{30D1FB19-6BBB-D03D-23A0-C01D067A0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48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43034" name="Text Box 26">
            <a:extLst>
              <a:ext uri="{FF2B5EF4-FFF2-40B4-BE49-F238E27FC236}">
                <a16:creationId xmlns:a16="http://schemas.microsoft.com/office/drawing/2014/main" id="{1D4FDE35-1849-2D1F-C16E-8EC4AC5DA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3528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4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5" name="Text Box 27">
            <a:extLst>
              <a:ext uri="{FF2B5EF4-FFF2-40B4-BE49-F238E27FC236}">
                <a16:creationId xmlns:a16="http://schemas.microsoft.com/office/drawing/2014/main" id="{C300F428-7F40-1962-444D-A81BB2C69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657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3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6" name="Text Box 28">
            <a:extLst>
              <a:ext uri="{FF2B5EF4-FFF2-40B4-BE49-F238E27FC236}">
                <a16:creationId xmlns:a16="http://schemas.microsoft.com/office/drawing/2014/main" id="{426456E6-01E3-0D95-1D20-2D8B426F4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962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2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7" name="Text Box 29">
            <a:extLst>
              <a:ext uri="{FF2B5EF4-FFF2-40B4-BE49-F238E27FC236}">
                <a16:creationId xmlns:a16="http://schemas.microsoft.com/office/drawing/2014/main" id="{302038CC-27F9-0AB2-F8C3-A7B629FDD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267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38" name="Text Box 30">
            <a:extLst>
              <a:ext uri="{FF2B5EF4-FFF2-40B4-BE49-F238E27FC236}">
                <a16:creationId xmlns:a16="http://schemas.microsoft.com/office/drawing/2014/main" id="{498DA6D4-A18D-CC3C-1EAE-8933CF9A2F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 Million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3039" name="Text Box 31">
            <a:extLst>
              <a:ext uri="{FF2B5EF4-FFF2-40B4-BE49-F238E27FC236}">
                <a16:creationId xmlns:a16="http://schemas.microsoft.com/office/drawing/2014/main" id="{2114D730-8DF2-070C-47D5-494B0FFDA0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20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0" name="Text Box 32">
            <a:extLst>
              <a:ext uri="{FF2B5EF4-FFF2-40B4-BE49-F238E27FC236}">
                <a16:creationId xmlns:a16="http://schemas.microsoft.com/office/drawing/2014/main" id="{D2CD76D6-E4BC-78C1-E996-3EB433EB0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625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$250,000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1" name="Text Box 33">
            <a:extLst>
              <a:ext uri="{FF2B5EF4-FFF2-40B4-BE49-F238E27FC236}">
                <a16:creationId xmlns:a16="http://schemas.microsoft.com/office/drawing/2014/main" id="{80033D98-AD3F-4BFA-AA37-AFB6337A0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930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$125,000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2" name="Text Box 34">
            <a:extLst>
              <a:ext uri="{FF2B5EF4-FFF2-40B4-BE49-F238E27FC236}">
                <a16:creationId xmlns:a16="http://schemas.microsoft.com/office/drawing/2014/main" id="{F0D5DB14-9C89-F516-F840-74BD257E4C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235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$64,000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3" name="Text Box 35">
            <a:extLst>
              <a:ext uri="{FF2B5EF4-FFF2-40B4-BE49-F238E27FC236}">
                <a16:creationId xmlns:a16="http://schemas.microsoft.com/office/drawing/2014/main" id="{DC79C008-D2B0-EB3B-3308-92F92C30F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539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$32,000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43044" name="Text Box 36">
            <a:extLst>
              <a:ext uri="{FF2B5EF4-FFF2-40B4-BE49-F238E27FC236}">
                <a16:creationId xmlns:a16="http://schemas.microsoft.com/office/drawing/2014/main" id="{8DB1E6ED-1F5E-781E-FB65-900CE29EF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$16,000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5" name="Text Box 37">
            <a:extLst>
              <a:ext uri="{FF2B5EF4-FFF2-40B4-BE49-F238E27FC236}">
                <a16:creationId xmlns:a16="http://schemas.microsoft.com/office/drawing/2014/main" id="{E30E020E-C35F-211A-E370-2F63952C6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$8,000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6" name="Text Box 38">
            <a:extLst>
              <a:ext uri="{FF2B5EF4-FFF2-40B4-BE49-F238E27FC236}">
                <a16:creationId xmlns:a16="http://schemas.microsoft.com/office/drawing/2014/main" id="{4480B98E-3828-3A8F-01AB-61B709FE1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4542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$4,000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7" name="Text Box 39">
            <a:extLst>
              <a:ext uri="{FF2B5EF4-FFF2-40B4-BE49-F238E27FC236}">
                <a16:creationId xmlns:a16="http://schemas.microsoft.com/office/drawing/2014/main" id="{407B3F96-64AB-6FF5-195D-AEEE8A7B92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59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$2,000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48" name="Text Box 40">
            <a:extLst>
              <a:ext uri="{FF2B5EF4-FFF2-40B4-BE49-F238E27FC236}">
                <a16:creationId xmlns:a16="http://schemas.microsoft.com/office/drawing/2014/main" id="{E83FEBFD-9DF3-55FA-8277-AFA83F400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0638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$1,000</a:t>
            </a:r>
          </a:p>
        </p:txBody>
      </p:sp>
      <p:sp>
        <p:nvSpPr>
          <p:cNvPr id="43049" name="Text Box 41">
            <a:extLst>
              <a:ext uri="{FF2B5EF4-FFF2-40B4-BE49-F238E27FC236}">
                <a16:creationId xmlns:a16="http://schemas.microsoft.com/office/drawing/2014/main" id="{E7484655-6F34-3895-FEB7-0F115B6AF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368675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$500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50" name="Text Box 42">
            <a:extLst>
              <a:ext uri="{FF2B5EF4-FFF2-40B4-BE49-F238E27FC236}">
                <a16:creationId xmlns:a16="http://schemas.microsoft.com/office/drawing/2014/main" id="{64ADCD31-F0FA-9EF0-D19D-CD7FB1A59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673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$300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51" name="Text Box 43">
            <a:extLst>
              <a:ext uri="{FF2B5EF4-FFF2-40B4-BE49-F238E27FC236}">
                <a16:creationId xmlns:a16="http://schemas.microsoft.com/office/drawing/2014/main" id="{96EDAF45-7C9B-A84B-1B29-DA9962606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3978275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$200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52" name="Text Box 44">
            <a:extLst>
              <a:ext uri="{FF2B5EF4-FFF2-40B4-BE49-F238E27FC236}">
                <a16:creationId xmlns:a16="http://schemas.microsoft.com/office/drawing/2014/main" id="{6DAA7250-AA07-37E4-D34E-47503FC7E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42830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FFCC00"/>
                </a:solidFill>
                <a:latin typeface="Arial" panose="020B0604020202020204" pitchFamily="34" charset="0"/>
              </a:rPr>
              <a:t>$100</a:t>
            </a:r>
            <a:endParaRPr lang="en-US" altLang="en-US">
              <a:solidFill>
                <a:srgbClr val="FFCC00"/>
              </a:solidFill>
            </a:endParaRPr>
          </a:p>
        </p:txBody>
      </p:sp>
      <p:sp>
        <p:nvSpPr>
          <p:cNvPr id="43053" name="Oval 45">
            <a:extLst>
              <a:ext uri="{FF2B5EF4-FFF2-40B4-BE49-F238E27FC236}">
                <a16:creationId xmlns:a16="http://schemas.microsoft.com/office/drawing/2014/main" id="{AE415D4E-BD8A-FAA9-BB00-37D65FA4D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419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54" name="Oval 46">
            <a:extLst>
              <a:ext uri="{FF2B5EF4-FFF2-40B4-BE49-F238E27FC236}">
                <a16:creationId xmlns:a16="http://schemas.microsoft.com/office/drawing/2014/main" id="{16374122-6BAF-5BEF-942F-71F6022C1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114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55" name="Oval 47">
            <a:extLst>
              <a:ext uri="{FF2B5EF4-FFF2-40B4-BE49-F238E27FC236}">
                <a16:creationId xmlns:a16="http://schemas.microsoft.com/office/drawing/2014/main" id="{C1039A0B-5DB2-0E65-F64B-25924DB882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810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56" name="Oval 48">
            <a:extLst>
              <a:ext uri="{FF2B5EF4-FFF2-40B4-BE49-F238E27FC236}">
                <a16:creationId xmlns:a16="http://schemas.microsoft.com/office/drawing/2014/main" id="{C9EB2314-9952-2F32-EB1E-20E8CE112C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505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57" name="Oval 49">
            <a:extLst>
              <a:ext uri="{FF2B5EF4-FFF2-40B4-BE49-F238E27FC236}">
                <a16:creationId xmlns:a16="http://schemas.microsoft.com/office/drawing/2014/main" id="{EB667645-21FC-8BBF-7C4E-859E848EE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3200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58" name="Oval 50">
            <a:extLst>
              <a:ext uri="{FF2B5EF4-FFF2-40B4-BE49-F238E27FC236}">
                <a16:creationId xmlns:a16="http://schemas.microsoft.com/office/drawing/2014/main" id="{9B9A762E-125E-A0B9-F19D-C925E80F7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895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59" name="Oval 51">
            <a:extLst>
              <a:ext uri="{FF2B5EF4-FFF2-40B4-BE49-F238E27FC236}">
                <a16:creationId xmlns:a16="http://schemas.microsoft.com/office/drawing/2014/main" id="{1010FA4D-B4AA-D602-D25A-8511FB1A4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590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60" name="Oval 52">
            <a:extLst>
              <a:ext uri="{FF2B5EF4-FFF2-40B4-BE49-F238E27FC236}">
                <a16:creationId xmlns:a16="http://schemas.microsoft.com/office/drawing/2014/main" id="{6F36B6B7-B764-8F0D-AD75-8AAF6D754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61" name="Oval 53">
            <a:extLst>
              <a:ext uri="{FF2B5EF4-FFF2-40B4-BE49-F238E27FC236}">
                <a16:creationId xmlns:a16="http://schemas.microsoft.com/office/drawing/2014/main" id="{A0F47881-8B3F-88F8-27FE-E50E401CD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981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62" name="Oval 54">
            <a:extLst>
              <a:ext uri="{FF2B5EF4-FFF2-40B4-BE49-F238E27FC236}">
                <a16:creationId xmlns:a16="http://schemas.microsoft.com/office/drawing/2014/main" id="{10DEFF3A-EEEA-3EFF-E2A6-A94072E8EF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676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he-IL" altLang="en-US"/>
          </a:p>
        </p:txBody>
      </p:sp>
      <p:sp>
        <p:nvSpPr>
          <p:cNvPr id="43063" name="Oval 55">
            <a:extLst>
              <a:ext uri="{FF2B5EF4-FFF2-40B4-BE49-F238E27FC236}">
                <a16:creationId xmlns:a16="http://schemas.microsoft.com/office/drawing/2014/main" id="{246477F5-6CF4-E1A2-F19D-8A79DFB12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3716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64" name="Oval 56">
            <a:extLst>
              <a:ext uri="{FF2B5EF4-FFF2-40B4-BE49-F238E27FC236}">
                <a16:creationId xmlns:a16="http://schemas.microsoft.com/office/drawing/2014/main" id="{F034EC2E-0D73-D5ED-F028-13558510E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0668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65" name="Oval 57">
            <a:extLst>
              <a:ext uri="{FF2B5EF4-FFF2-40B4-BE49-F238E27FC236}">
                <a16:creationId xmlns:a16="http://schemas.microsoft.com/office/drawing/2014/main" id="{A54180D1-AC8E-8D4E-B472-5CAAC25704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66" name="Oval 58">
            <a:extLst>
              <a:ext uri="{FF2B5EF4-FFF2-40B4-BE49-F238E27FC236}">
                <a16:creationId xmlns:a16="http://schemas.microsoft.com/office/drawing/2014/main" id="{3FC36DD5-D840-2F52-E5AD-91AC64C3E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43067" name="Oval 59">
            <a:extLst>
              <a:ext uri="{FF2B5EF4-FFF2-40B4-BE49-F238E27FC236}">
                <a16:creationId xmlns:a16="http://schemas.microsoft.com/office/drawing/2014/main" id="{F4DB1859-65B9-640B-C5EA-7CE90088D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1524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71740" name="AutoShape 60">
            <a:extLst>
              <a:ext uri="{FF2B5EF4-FFF2-40B4-BE49-F238E27FC236}">
                <a16:creationId xmlns:a16="http://schemas.microsoft.com/office/drawing/2014/main" id="{FC418E15-8951-B280-9434-DD3C8296B8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8" y="1146175"/>
            <a:ext cx="5072062" cy="1433513"/>
          </a:xfrm>
          <a:prstGeom prst="flowChartPreparation">
            <a:avLst/>
          </a:prstGeom>
          <a:solidFill>
            <a:srgbClr val="FFCC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he-IL" altLang="en-US"/>
              <a:t>מָה קוֹרְאִים בַּתּוֹרָה בְּשִׂמְחַת תּוֹרָה?</a:t>
            </a:r>
            <a:endParaRPr lang="he-IL" altLang="en-US" b="1"/>
          </a:p>
        </p:txBody>
      </p:sp>
      <p:sp>
        <p:nvSpPr>
          <p:cNvPr id="71741" name="Text Box 61">
            <a:hlinkClick r:id="rId3" action="ppaction://hlinksldjump"/>
            <a:extLst>
              <a:ext uri="{FF2B5EF4-FFF2-40B4-BE49-F238E27FC236}">
                <a16:creationId xmlns:a16="http://schemas.microsoft.com/office/drawing/2014/main" id="{21E6A99B-BB6B-61D7-E1D3-D3C822A8D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6675" y="5961063"/>
            <a:ext cx="322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ב.</a:t>
            </a: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 כל התשובות נכונות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71742" name="Text Box 62">
            <a:hlinkClick r:id="rId4" action="ppaction://hlinksldjump"/>
            <a:extLst>
              <a:ext uri="{FF2B5EF4-FFF2-40B4-BE49-F238E27FC236}">
                <a16:creationId xmlns:a16="http://schemas.microsoft.com/office/drawing/2014/main" id="{3A0F057C-A674-9C5C-78BD-42BCD6562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163" y="4976813"/>
            <a:ext cx="373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ג. תחילת פרשת בראשית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71743" name="Text Box 63">
            <a:hlinkClick r:id="rId4" action="ppaction://hlinksldjump"/>
            <a:extLst>
              <a:ext uri="{FF2B5EF4-FFF2-40B4-BE49-F238E27FC236}">
                <a16:creationId xmlns:a16="http://schemas.microsoft.com/office/drawing/2014/main" id="{E82825FF-0CED-25CD-BD6B-26757317C9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0938" y="5022850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  <a:latin typeface="Arial" panose="020B0604020202020204" pitchFamily="34" charset="0"/>
              </a:rPr>
              <a:t>א. פרשת וזאת הברכה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71744" name="Text Box 64">
            <a:hlinkClick r:id="rId4" action="ppaction://hlinksldjump"/>
            <a:extLst>
              <a:ext uri="{FF2B5EF4-FFF2-40B4-BE49-F238E27FC236}">
                <a16:creationId xmlns:a16="http://schemas.microsoft.com/office/drawing/2014/main" id="{C8C44201-D04C-C8CC-87BE-4A546A7A27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763" y="6010275"/>
            <a:ext cx="31496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he-IL" altLang="en-US" b="1">
                <a:solidFill>
                  <a:srgbClr val="FFCC00"/>
                </a:solidFill>
              </a:rPr>
              <a:t>ד. קרבן מוסף מפרשת פנחס </a:t>
            </a:r>
            <a:endParaRPr lang="en-US" altLang="en-US" b="1">
              <a:solidFill>
                <a:srgbClr val="FFCC00"/>
              </a:solidFill>
            </a:endParaRPr>
          </a:p>
        </p:txBody>
      </p:sp>
      <p:sp>
        <p:nvSpPr>
          <p:cNvPr id="43073" name="Rectangle 67">
            <a:extLst>
              <a:ext uri="{FF2B5EF4-FFF2-40B4-BE49-F238E27FC236}">
                <a16:creationId xmlns:a16="http://schemas.microsoft.com/office/drawing/2014/main" id="{16A6B949-4157-7EB9-DEF3-6CEF17E38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3738" y="815975"/>
            <a:ext cx="1857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en-US" altLang="en-US">
              <a:solidFill>
                <a:srgbClr val="FFCC00"/>
              </a:solidFill>
            </a:endParaRPr>
          </a:p>
          <a:p>
            <a:pPr lvl="1" algn="ctr"/>
            <a:endParaRPr lang="he-IL" altLang="en-US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advClick="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0" grpId="0" animBg="1" autoUpdateAnimBg="0"/>
      <p:bldP spid="71741" grpId="0" autoUpdateAnimBg="0"/>
      <p:bldP spid="71742" grpId="0" autoUpdateAnimBg="0"/>
      <p:bldP spid="71743" grpId="0" autoUpdateAnimBg="0"/>
      <p:bldP spid="71744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Lets Play Theme.wav">
            <a:hlinkClick r:id="" action="ppaction://media"/>
            <a:extLst>
              <a:ext uri="{FF2B5EF4-FFF2-40B4-BE49-F238E27FC236}">
                <a16:creationId xmlns:a16="http://schemas.microsoft.com/office/drawing/2014/main" id="{FA2087F6-832D-E2E4-7D11-48AB9A49E11E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">
            <a:extLst>
              <a:ext uri="{FF2B5EF4-FFF2-40B4-BE49-F238E27FC236}">
                <a16:creationId xmlns:a16="http://schemas.microsoft.com/office/drawing/2014/main" id="{98B851AF-27C7-91B4-C0FC-443E383A66C9}"/>
              </a:ext>
            </a:extLst>
          </p:cNvPr>
          <p:cNvGrpSpPr>
            <a:grpSpLocks/>
          </p:cNvGrpSpPr>
          <p:nvPr/>
        </p:nvGrpSpPr>
        <p:grpSpPr bwMode="auto">
          <a:xfrm>
            <a:off x="9220200" y="457200"/>
            <a:ext cx="7239000" cy="5638800"/>
            <a:chOff x="0" y="288"/>
            <a:chExt cx="4560" cy="3552"/>
          </a:xfrm>
        </p:grpSpPr>
        <p:sp>
          <p:nvSpPr>
            <p:cNvPr id="44096" name="Rectangle 5">
              <a:extLst>
                <a:ext uri="{FF2B5EF4-FFF2-40B4-BE49-F238E27FC236}">
                  <a16:creationId xmlns:a16="http://schemas.microsoft.com/office/drawing/2014/main" id="{7E65CD0D-6FFB-9280-B94C-A8B211CA3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8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97" name="Rectangle 6">
              <a:extLst>
                <a:ext uri="{FF2B5EF4-FFF2-40B4-BE49-F238E27FC236}">
                  <a16:creationId xmlns:a16="http://schemas.microsoft.com/office/drawing/2014/main" id="{5D3D39A5-D9C9-E8D4-BAE5-DFEDB6317C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864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98" name="Rectangle 7">
              <a:extLst>
                <a:ext uri="{FF2B5EF4-FFF2-40B4-BE49-F238E27FC236}">
                  <a16:creationId xmlns:a16="http://schemas.microsoft.com/office/drawing/2014/main" id="{A282AFCF-CC3C-3C69-07AB-513E7411AA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440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99" name="Rectangle 8">
              <a:extLst>
                <a:ext uri="{FF2B5EF4-FFF2-40B4-BE49-F238E27FC236}">
                  <a16:creationId xmlns:a16="http://schemas.microsoft.com/office/drawing/2014/main" id="{BA59603E-8B1D-C925-9396-CD6B370F9D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01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100" name="Rectangle 9">
              <a:extLst>
                <a:ext uri="{FF2B5EF4-FFF2-40B4-BE49-F238E27FC236}">
                  <a16:creationId xmlns:a16="http://schemas.microsoft.com/office/drawing/2014/main" id="{0FDEF057-AC0F-446C-8CD4-4DF90ED45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592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101" name="Rectangle 10">
              <a:extLst>
                <a:ext uri="{FF2B5EF4-FFF2-40B4-BE49-F238E27FC236}">
                  <a16:creationId xmlns:a16="http://schemas.microsoft.com/office/drawing/2014/main" id="{3C422D6E-4947-C3E5-B4DB-846014B154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168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102" name="Rectangle 11">
              <a:extLst>
                <a:ext uri="{FF2B5EF4-FFF2-40B4-BE49-F238E27FC236}">
                  <a16:creationId xmlns:a16="http://schemas.microsoft.com/office/drawing/2014/main" id="{D2F6AA81-221A-8D3B-BBC0-C61D1B56F6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744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:a16="http://schemas.microsoft.com/office/drawing/2014/main" id="{7546F894-1282-0E1A-218B-4E17EB1C6E39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266700" y="7734300"/>
            <a:ext cx="7239000" cy="5638800"/>
            <a:chOff x="0" y="480"/>
            <a:chExt cx="4560" cy="3552"/>
          </a:xfrm>
        </p:grpSpPr>
        <p:sp>
          <p:nvSpPr>
            <p:cNvPr id="44089" name="Rectangle 13">
              <a:extLst>
                <a:ext uri="{FF2B5EF4-FFF2-40B4-BE49-F238E27FC236}">
                  <a16:creationId xmlns:a16="http://schemas.microsoft.com/office/drawing/2014/main" id="{4DB924F9-F134-2D04-FD6D-692D30E31D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80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90" name="Rectangle 14">
              <a:extLst>
                <a:ext uri="{FF2B5EF4-FFF2-40B4-BE49-F238E27FC236}">
                  <a16:creationId xmlns:a16="http://schemas.microsoft.com/office/drawing/2014/main" id="{BCED5EA7-3396-3B00-012C-26D06E07E6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056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91" name="Rectangle 15">
              <a:extLst>
                <a:ext uri="{FF2B5EF4-FFF2-40B4-BE49-F238E27FC236}">
                  <a16:creationId xmlns:a16="http://schemas.microsoft.com/office/drawing/2014/main" id="{0E156698-664D-0588-AFC8-1267BFBB0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632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92" name="Rectangle 16">
              <a:extLst>
                <a:ext uri="{FF2B5EF4-FFF2-40B4-BE49-F238E27FC236}">
                  <a16:creationId xmlns:a16="http://schemas.microsoft.com/office/drawing/2014/main" id="{1471306C-EE23-BAD7-A5AF-0EF79CCE9E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20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93" name="Rectangle 17">
              <a:extLst>
                <a:ext uri="{FF2B5EF4-FFF2-40B4-BE49-F238E27FC236}">
                  <a16:creationId xmlns:a16="http://schemas.microsoft.com/office/drawing/2014/main" id="{98B0AFE9-3EC5-4632-D30F-427482DA65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784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94" name="Rectangle 18">
              <a:extLst>
                <a:ext uri="{FF2B5EF4-FFF2-40B4-BE49-F238E27FC236}">
                  <a16:creationId xmlns:a16="http://schemas.microsoft.com/office/drawing/2014/main" id="{80E198FF-CB3F-442F-1129-4F507E8F8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360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95" name="Rectangle 19">
              <a:extLst>
                <a:ext uri="{FF2B5EF4-FFF2-40B4-BE49-F238E27FC236}">
                  <a16:creationId xmlns:a16="http://schemas.microsoft.com/office/drawing/2014/main" id="{17026CDF-49FF-524B-71ED-B373D9F8B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93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grpSp>
        <p:nvGrpSpPr>
          <p:cNvPr id="4" name="Group 20">
            <a:extLst>
              <a:ext uri="{FF2B5EF4-FFF2-40B4-BE49-F238E27FC236}">
                <a16:creationId xmlns:a16="http://schemas.microsoft.com/office/drawing/2014/main" id="{89E2DA1A-44C8-B09F-42B6-54C684FF3548}"/>
              </a:ext>
            </a:extLst>
          </p:cNvPr>
          <p:cNvGrpSpPr>
            <a:grpSpLocks/>
          </p:cNvGrpSpPr>
          <p:nvPr/>
        </p:nvGrpSpPr>
        <p:grpSpPr bwMode="auto">
          <a:xfrm>
            <a:off x="-7239000" y="152400"/>
            <a:ext cx="7239000" cy="6553200"/>
            <a:chOff x="0" y="96"/>
            <a:chExt cx="4560" cy="4128"/>
          </a:xfrm>
        </p:grpSpPr>
        <p:sp>
          <p:nvSpPr>
            <p:cNvPr id="44081" name="Rectangle 21">
              <a:extLst>
                <a:ext uri="{FF2B5EF4-FFF2-40B4-BE49-F238E27FC236}">
                  <a16:creationId xmlns:a16="http://schemas.microsoft.com/office/drawing/2014/main" id="{B281A824-F124-2234-BDD9-154B5F7A6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9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82" name="Rectangle 22">
              <a:extLst>
                <a:ext uri="{FF2B5EF4-FFF2-40B4-BE49-F238E27FC236}">
                  <a16:creationId xmlns:a16="http://schemas.microsoft.com/office/drawing/2014/main" id="{3A7651F5-32AE-1480-EFB9-41FD8DA2DF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672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83" name="Rectangle 23">
              <a:extLst>
                <a:ext uri="{FF2B5EF4-FFF2-40B4-BE49-F238E27FC236}">
                  <a16:creationId xmlns:a16="http://schemas.microsoft.com/office/drawing/2014/main" id="{1566654C-1F0D-BC4A-059E-CFDB0A9B9C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248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84" name="Rectangle 24">
              <a:extLst>
                <a:ext uri="{FF2B5EF4-FFF2-40B4-BE49-F238E27FC236}">
                  <a16:creationId xmlns:a16="http://schemas.microsoft.com/office/drawing/2014/main" id="{E4D07FDE-A9F8-7641-308C-A291265FD2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85" name="Rectangle 25">
              <a:extLst>
                <a:ext uri="{FF2B5EF4-FFF2-40B4-BE49-F238E27FC236}">
                  <a16:creationId xmlns:a16="http://schemas.microsoft.com/office/drawing/2014/main" id="{5E70450B-A298-81F3-29EC-E63AF7FFED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400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86" name="Rectangle 26">
              <a:extLst>
                <a:ext uri="{FF2B5EF4-FFF2-40B4-BE49-F238E27FC236}">
                  <a16:creationId xmlns:a16="http://schemas.microsoft.com/office/drawing/2014/main" id="{A040BB0D-14D1-9AF9-5F23-44F188D9FA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976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87" name="Rectangle 27">
              <a:extLst>
                <a:ext uri="{FF2B5EF4-FFF2-40B4-BE49-F238E27FC236}">
                  <a16:creationId xmlns:a16="http://schemas.microsoft.com/office/drawing/2014/main" id="{807E5519-3821-389C-A164-9C60B6C619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552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88" name="Rectangle 28">
              <a:extLst>
                <a:ext uri="{FF2B5EF4-FFF2-40B4-BE49-F238E27FC236}">
                  <a16:creationId xmlns:a16="http://schemas.microsoft.com/office/drawing/2014/main" id="{3B673294-3E49-4A77-58F0-8F1CED4C99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2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grpSp>
        <p:nvGrpSpPr>
          <p:cNvPr id="5" name="Group 29">
            <a:extLst>
              <a:ext uri="{FF2B5EF4-FFF2-40B4-BE49-F238E27FC236}">
                <a16:creationId xmlns:a16="http://schemas.microsoft.com/office/drawing/2014/main" id="{24699268-6C60-DB96-4408-1F5F6C0A876E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2552700" y="-6438900"/>
            <a:ext cx="7239000" cy="5638800"/>
            <a:chOff x="0" y="480"/>
            <a:chExt cx="4560" cy="3552"/>
          </a:xfrm>
        </p:grpSpPr>
        <p:sp>
          <p:nvSpPr>
            <p:cNvPr id="44074" name="Rectangle 30">
              <a:extLst>
                <a:ext uri="{FF2B5EF4-FFF2-40B4-BE49-F238E27FC236}">
                  <a16:creationId xmlns:a16="http://schemas.microsoft.com/office/drawing/2014/main" id="{61E3654F-8E5B-DA4C-7166-D641C781C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80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75" name="Rectangle 31">
              <a:extLst>
                <a:ext uri="{FF2B5EF4-FFF2-40B4-BE49-F238E27FC236}">
                  <a16:creationId xmlns:a16="http://schemas.microsoft.com/office/drawing/2014/main" id="{2A32B202-3E43-EDC0-DE5E-D89157F9AE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056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76" name="Rectangle 32">
              <a:extLst>
                <a:ext uri="{FF2B5EF4-FFF2-40B4-BE49-F238E27FC236}">
                  <a16:creationId xmlns:a16="http://schemas.microsoft.com/office/drawing/2014/main" id="{3DBF5853-C2D3-C066-54E8-2E9AA140D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632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77" name="Rectangle 33">
              <a:extLst>
                <a:ext uri="{FF2B5EF4-FFF2-40B4-BE49-F238E27FC236}">
                  <a16:creationId xmlns:a16="http://schemas.microsoft.com/office/drawing/2014/main" id="{59610AB6-9163-5B77-8FA5-078DDCD1B3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20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78" name="Rectangle 34">
              <a:extLst>
                <a:ext uri="{FF2B5EF4-FFF2-40B4-BE49-F238E27FC236}">
                  <a16:creationId xmlns:a16="http://schemas.microsoft.com/office/drawing/2014/main" id="{47D06001-80D6-ADA2-FCE2-C536B1E0C6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784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79" name="Rectangle 35">
              <a:extLst>
                <a:ext uri="{FF2B5EF4-FFF2-40B4-BE49-F238E27FC236}">
                  <a16:creationId xmlns:a16="http://schemas.microsoft.com/office/drawing/2014/main" id="{F712D4DD-7FD9-2E96-13E7-08B4CCD2DE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360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80" name="Rectangle 36">
              <a:extLst>
                <a:ext uri="{FF2B5EF4-FFF2-40B4-BE49-F238E27FC236}">
                  <a16:creationId xmlns:a16="http://schemas.microsoft.com/office/drawing/2014/main" id="{A7E182D2-4E0A-C155-3B07-F0FC344BC0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93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grpSp>
        <p:nvGrpSpPr>
          <p:cNvPr id="6" name="Group 37">
            <a:extLst>
              <a:ext uri="{FF2B5EF4-FFF2-40B4-BE49-F238E27FC236}">
                <a16:creationId xmlns:a16="http://schemas.microsoft.com/office/drawing/2014/main" id="{592D5837-AEF9-2256-8817-ED84EE87695D}"/>
              </a:ext>
            </a:extLst>
          </p:cNvPr>
          <p:cNvGrpSpPr>
            <a:grpSpLocks/>
          </p:cNvGrpSpPr>
          <p:nvPr/>
        </p:nvGrpSpPr>
        <p:grpSpPr bwMode="auto">
          <a:xfrm>
            <a:off x="-7239000" y="152400"/>
            <a:ext cx="7239000" cy="6553200"/>
            <a:chOff x="0" y="96"/>
            <a:chExt cx="4560" cy="4128"/>
          </a:xfrm>
        </p:grpSpPr>
        <p:sp>
          <p:nvSpPr>
            <p:cNvPr id="44066" name="Rectangle 38">
              <a:extLst>
                <a:ext uri="{FF2B5EF4-FFF2-40B4-BE49-F238E27FC236}">
                  <a16:creationId xmlns:a16="http://schemas.microsoft.com/office/drawing/2014/main" id="{AC038854-9D27-F261-7F04-8274CB909C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9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67" name="Rectangle 39">
              <a:extLst>
                <a:ext uri="{FF2B5EF4-FFF2-40B4-BE49-F238E27FC236}">
                  <a16:creationId xmlns:a16="http://schemas.microsoft.com/office/drawing/2014/main" id="{DE6943AA-78CD-273F-2886-3409D93995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672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68" name="Rectangle 40">
              <a:extLst>
                <a:ext uri="{FF2B5EF4-FFF2-40B4-BE49-F238E27FC236}">
                  <a16:creationId xmlns:a16="http://schemas.microsoft.com/office/drawing/2014/main" id="{B7D1FAD2-EACA-5C05-63E9-59796F3D2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248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69" name="Rectangle 41">
              <a:extLst>
                <a:ext uri="{FF2B5EF4-FFF2-40B4-BE49-F238E27FC236}">
                  <a16:creationId xmlns:a16="http://schemas.microsoft.com/office/drawing/2014/main" id="{FF7E5686-06BE-785A-CC68-DE7F08EAF8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70" name="Rectangle 42">
              <a:extLst>
                <a:ext uri="{FF2B5EF4-FFF2-40B4-BE49-F238E27FC236}">
                  <a16:creationId xmlns:a16="http://schemas.microsoft.com/office/drawing/2014/main" id="{AB0BB61D-1973-46A0-A365-1CE617F24C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400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71" name="Rectangle 43">
              <a:extLst>
                <a:ext uri="{FF2B5EF4-FFF2-40B4-BE49-F238E27FC236}">
                  <a16:creationId xmlns:a16="http://schemas.microsoft.com/office/drawing/2014/main" id="{CF2D6F2A-E00E-326E-53E9-F6706F2ED2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976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72" name="Rectangle 44">
              <a:extLst>
                <a:ext uri="{FF2B5EF4-FFF2-40B4-BE49-F238E27FC236}">
                  <a16:creationId xmlns:a16="http://schemas.microsoft.com/office/drawing/2014/main" id="{C4F6E04B-7150-B1F9-1CAD-5E7343192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552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73" name="Rectangle 45">
              <a:extLst>
                <a:ext uri="{FF2B5EF4-FFF2-40B4-BE49-F238E27FC236}">
                  <a16:creationId xmlns:a16="http://schemas.microsoft.com/office/drawing/2014/main" id="{36E872CA-2F8F-D818-EF17-43223C3A8C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2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grpSp>
        <p:nvGrpSpPr>
          <p:cNvPr id="7" name="Group 46">
            <a:extLst>
              <a:ext uri="{FF2B5EF4-FFF2-40B4-BE49-F238E27FC236}">
                <a16:creationId xmlns:a16="http://schemas.microsoft.com/office/drawing/2014/main" id="{E48168DB-B17C-F297-9423-4BEEB5FC8BEC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266700" y="7734300"/>
            <a:ext cx="7239000" cy="5638800"/>
            <a:chOff x="0" y="480"/>
            <a:chExt cx="4560" cy="3552"/>
          </a:xfrm>
        </p:grpSpPr>
        <p:sp>
          <p:nvSpPr>
            <p:cNvPr id="44059" name="Rectangle 47">
              <a:extLst>
                <a:ext uri="{FF2B5EF4-FFF2-40B4-BE49-F238E27FC236}">
                  <a16:creationId xmlns:a16="http://schemas.microsoft.com/office/drawing/2014/main" id="{9684F4BC-E8A2-A879-3EA4-E9BE5B2765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80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60" name="Rectangle 48">
              <a:extLst>
                <a:ext uri="{FF2B5EF4-FFF2-40B4-BE49-F238E27FC236}">
                  <a16:creationId xmlns:a16="http://schemas.microsoft.com/office/drawing/2014/main" id="{E3294BF5-5BF8-D5BA-D26D-781B15F6E1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056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61" name="Rectangle 49">
              <a:extLst>
                <a:ext uri="{FF2B5EF4-FFF2-40B4-BE49-F238E27FC236}">
                  <a16:creationId xmlns:a16="http://schemas.microsoft.com/office/drawing/2014/main" id="{772B9DCD-5915-C66E-DEAC-7E4EBE0EC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632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62" name="Rectangle 50">
              <a:extLst>
                <a:ext uri="{FF2B5EF4-FFF2-40B4-BE49-F238E27FC236}">
                  <a16:creationId xmlns:a16="http://schemas.microsoft.com/office/drawing/2014/main" id="{2B43A535-21F3-E6C4-A30B-6CAB89C4E2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20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63" name="Rectangle 51">
              <a:extLst>
                <a:ext uri="{FF2B5EF4-FFF2-40B4-BE49-F238E27FC236}">
                  <a16:creationId xmlns:a16="http://schemas.microsoft.com/office/drawing/2014/main" id="{7D9F03CE-DAB1-B9E3-6B99-3DEFCBED4B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784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64" name="Rectangle 52">
              <a:extLst>
                <a:ext uri="{FF2B5EF4-FFF2-40B4-BE49-F238E27FC236}">
                  <a16:creationId xmlns:a16="http://schemas.microsoft.com/office/drawing/2014/main" id="{494FC64A-FD15-AA80-6612-29AD2313AF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360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65" name="Rectangle 53">
              <a:extLst>
                <a:ext uri="{FF2B5EF4-FFF2-40B4-BE49-F238E27FC236}">
                  <a16:creationId xmlns:a16="http://schemas.microsoft.com/office/drawing/2014/main" id="{65AF0172-CB15-67A1-6184-7F3D70507E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93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grpSp>
        <p:nvGrpSpPr>
          <p:cNvPr id="8" name="Group 54">
            <a:extLst>
              <a:ext uri="{FF2B5EF4-FFF2-40B4-BE49-F238E27FC236}">
                <a16:creationId xmlns:a16="http://schemas.microsoft.com/office/drawing/2014/main" id="{D25375A2-290F-F8DD-35CF-323033BDD2A7}"/>
              </a:ext>
            </a:extLst>
          </p:cNvPr>
          <p:cNvGrpSpPr>
            <a:grpSpLocks/>
          </p:cNvGrpSpPr>
          <p:nvPr/>
        </p:nvGrpSpPr>
        <p:grpSpPr bwMode="auto">
          <a:xfrm>
            <a:off x="9220200" y="457200"/>
            <a:ext cx="7239000" cy="5638800"/>
            <a:chOff x="0" y="288"/>
            <a:chExt cx="4560" cy="3552"/>
          </a:xfrm>
        </p:grpSpPr>
        <p:sp>
          <p:nvSpPr>
            <p:cNvPr id="44052" name="Rectangle 55">
              <a:extLst>
                <a:ext uri="{FF2B5EF4-FFF2-40B4-BE49-F238E27FC236}">
                  <a16:creationId xmlns:a16="http://schemas.microsoft.com/office/drawing/2014/main" id="{60D622DA-91AA-EB99-CE44-843D9A12F4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8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53" name="Rectangle 56">
              <a:extLst>
                <a:ext uri="{FF2B5EF4-FFF2-40B4-BE49-F238E27FC236}">
                  <a16:creationId xmlns:a16="http://schemas.microsoft.com/office/drawing/2014/main" id="{A6D72CE4-036E-A3DA-3898-2AC1649B10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864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54" name="Rectangle 57">
              <a:extLst>
                <a:ext uri="{FF2B5EF4-FFF2-40B4-BE49-F238E27FC236}">
                  <a16:creationId xmlns:a16="http://schemas.microsoft.com/office/drawing/2014/main" id="{7C4601EA-0766-C5C8-A3FC-62ADEA6898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440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55" name="Rectangle 58">
              <a:extLst>
                <a:ext uri="{FF2B5EF4-FFF2-40B4-BE49-F238E27FC236}">
                  <a16:creationId xmlns:a16="http://schemas.microsoft.com/office/drawing/2014/main" id="{AE597E70-41FE-BE8D-0899-1C2A555494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01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56" name="Rectangle 59">
              <a:extLst>
                <a:ext uri="{FF2B5EF4-FFF2-40B4-BE49-F238E27FC236}">
                  <a16:creationId xmlns:a16="http://schemas.microsoft.com/office/drawing/2014/main" id="{5499B51E-1C1B-DC6C-4C89-8A7F4E20BD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592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57" name="Rectangle 60">
              <a:extLst>
                <a:ext uri="{FF2B5EF4-FFF2-40B4-BE49-F238E27FC236}">
                  <a16:creationId xmlns:a16="http://schemas.microsoft.com/office/drawing/2014/main" id="{42DE4FBE-2100-7970-6A67-6481D33DF1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168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58" name="Rectangle 61">
              <a:extLst>
                <a:ext uri="{FF2B5EF4-FFF2-40B4-BE49-F238E27FC236}">
                  <a16:creationId xmlns:a16="http://schemas.microsoft.com/office/drawing/2014/main" id="{9F063C59-5422-A82B-6387-49F7A2E9C9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744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grpSp>
        <p:nvGrpSpPr>
          <p:cNvPr id="9" name="Group 62">
            <a:extLst>
              <a:ext uri="{FF2B5EF4-FFF2-40B4-BE49-F238E27FC236}">
                <a16:creationId xmlns:a16="http://schemas.microsoft.com/office/drawing/2014/main" id="{5AB14876-F504-20D3-7FA8-66FDA86D944E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2552700" y="-6438900"/>
            <a:ext cx="7239000" cy="5638800"/>
            <a:chOff x="0" y="480"/>
            <a:chExt cx="4560" cy="3552"/>
          </a:xfrm>
        </p:grpSpPr>
        <p:sp>
          <p:nvSpPr>
            <p:cNvPr id="44045" name="Rectangle 63">
              <a:extLst>
                <a:ext uri="{FF2B5EF4-FFF2-40B4-BE49-F238E27FC236}">
                  <a16:creationId xmlns:a16="http://schemas.microsoft.com/office/drawing/2014/main" id="{B5627A9A-74A5-4496-45EE-3E1F832C2F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80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46" name="Rectangle 64">
              <a:extLst>
                <a:ext uri="{FF2B5EF4-FFF2-40B4-BE49-F238E27FC236}">
                  <a16:creationId xmlns:a16="http://schemas.microsoft.com/office/drawing/2014/main" id="{449939F1-C4F5-582F-6EEF-C5574D8FF2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056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47" name="Rectangle 65">
              <a:extLst>
                <a:ext uri="{FF2B5EF4-FFF2-40B4-BE49-F238E27FC236}">
                  <a16:creationId xmlns:a16="http://schemas.microsoft.com/office/drawing/2014/main" id="{765122DC-AFCD-C200-80EB-6C57A7103C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632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48" name="Rectangle 66">
              <a:extLst>
                <a:ext uri="{FF2B5EF4-FFF2-40B4-BE49-F238E27FC236}">
                  <a16:creationId xmlns:a16="http://schemas.microsoft.com/office/drawing/2014/main" id="{3A89C5E1-DE42-5173-E801-C59CA1485B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208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endParaRPr lang="he-IL" altLang="en-US"/>
            </a:p>
          </p:txBody>
        </p:sp>
        <p:sp>
          <p:nvSpPr>
            <p:cNvPr id="44049" name="Rectangle 67">
              <a:extLst>
                <a:ext uri="{FF2B5EF4-FFF2-40B4-BE49-F238E27FC236}">
                  <a16:creationId xmlns:a16="http://schemas.microsoft.com/office/drawing/2014/main" id="{CD3FC6CB-4ADB-674C-9891-263D3AE707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784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50" name="Rectangle 68">
              <a:extLst>
                <a:ext uri="{FF2B5EF4-FFF2-40B4-BE49-F238E27FC236}">
                  <a16:creationId xmlns:a16="http://schemas.microsoft.com/office/drawing/2014/main" id="{D6212B65-6366-A202-9CA9-DE51DCF982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360"/>
              <a:ext cx="4560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  <p:sp>
          <p:nvSpPr>
            <p:cNvPr id="44051" name="Rectangle 69">
              <a:extLst>
                <a:ext uri="{FF2B5EF4-FFF2-40B4-BE49-F238E27FC236}">
                  <a16:creationId xmlns:a16="http://schemas.microsoft.com/office/drawing/2014/main" id="{681502EF-26E9-0A69-B11F-CB779BC8D2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936"/>
              <a:ext cx="4560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he-IL" altLang="en-US"/>
            </a:p>
          </p:txBody>
        </p:sp>
      </p:grpSp>
      <p:sp>
        <p:nvSpPr>
          <p:cNvPr id="35911" name="Text Box 71">
            <a:extLst>
              <a:ext uri="{FF2B5EF4-FFF2-40B4-BE49-F238E27FC236}">
                <a16:creationId xmlns:a16="http://schemas.microsoft.com/office/drawing/2014/main" id="{2680AAF6-E32E-E0EE-EED1-3CA0A8DAA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9825" y="1936750"/>
            <a:ext cx="6781800" cy="461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5400" b="1">
                <a:solidFill>
                  <a:schemeClr val="bg1"/>
                </a:solidFill>
                <a:latin typeface="Arial" panose="020B0604020202020204" pitchFamily="34" charset="0"/>
              </a:rPr>
              <a:t>נהדר !</a:t>
            </a:r>
            <a:br>
              <a:rPr lang="en-US" altLang="en-US" sz="5400" b="1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he-IL" altLang="en-US" sz="5400" b="1">
                <a:solidFill>
                  <a:schemeClr val="bg1"/>
                </a:solidFill>
                <a:latin typeface="Arial" panose="020B0604020202020204" pitchFamily="34" charset="0"/>
              </a:rPr>
              <a:t>אתם יודעים היטב על  חג הסוכות  </a:t>
            </a:r>
          </a:p>
          <a:p>
            <a:pPr algn="ctr">
              <a:spcBef>
                <a:spcPct val="50000"/>
              </a:spcBef>
            </a:pPr>
            <a:r>
              <a:rPr lang="he-IL" altLang="en-US" sz="5400" b="1">
                <a:solidFill>
                  <a:schemeClr val="bg1"/>
                </a:solidFill>
                <a:latin typeface="Arial" panose="020B0604020202020204" pitchFamily="34" charset="0"/>
              </a:rPr>
              <a:t>וזה שווה הרבה יותר ממיליון דולר !!!</a:t>
            </a:r>
            <a:endParaRPr lang="en-US" altLang="en-US" sz="5400">
              <a:solidFill>
                <a:schemeClr val="bg1"/>
              </a:solidFill>
            </a:endParaRPr>
          </a:p>
        </p:txBody>
      </p:sp>
      <p:pic>
        <p:nvPicPr>
          <p:cNvPr id="35951" name="Picture 111">
            <a:hlinkClick r:id="" action="ppaction://media"/>
            <a:extLst>
              <a:ext uri="{FF2B5EF4-FFF2-40B4-BE49-F238E27FC236}">
                <a16:creationId xmlns:a16="http://schemas.microsoft.com/office/drawing/2014/main" id="{AFAD5E84-2F0C-39D6-FB07-B1337E0594B2}"/>
              </a:ext>
            </a:extLst>
          </p:cNvPr>
          <p:cNvPicPr>
            <a:picLocks noRot="1" noChangeAspect="1" noChangeArrowheads="1"/>
          </p:cNvPicPr>
          <p:nvPr>
            <a:wavAudioFile r:embed="rId2" name="Cheers0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5" y="5443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sndAc>
      <p:stSnd>
        <p:snd r:embed="rId4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8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" fill="hold"/>
                                        <p:tgtEl>
                                          <p:spTgt spid="359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5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43"/>
                </p:tgtEl>
              </p:cMediaNode>
            </p:audio>
            <p:audio>
              <p:cMediaNode>
                <p:cTn id="56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951"/>
                </p:tgtEl>
              </p:cMediaNode>
            </p:audio>
          </p:childTnLst>
        </p:cTn>
      </p:par>
    </p:tnLst>
    <p:bldLst>
      <p:bldP spid="35911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4" name="AutoShape 8">
            <a:extLst>
              <a:ext uri="{FF2B5EF4-FFF2-40B4-BE49-F238E27FC236}">
                <a16:creationId xmlns:a16="http://schemas.microsoft.com/office/drawing/2014/main" id="{0CF0E8AE-B142-4997-1741-2D2EF8516F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275" y="1639888"/>
            <a:ext cx="4468813" cy="2173287"/>
          </a:xfrm>
          <a:prstGeom prst="wedgeEllipseCallout">
            <a:avLst>
              <a:gd name="adj1" fmla="val -17495"/>
              <a:gd name="adj2" fmla="val 7315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אבל...</a:t>
            </a:r>
            <a:br>
              <a:rPr lang="en-US" altLang="en-US" sz="2800" b="1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מטעויות לומדים !!</a:t>
            </a:r>
            <a:br>
              <a:rPr lang="en-US" altLang="en-US" sz="2800" b="1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חזור ולמד ושחק שוב</a:t>
            </a:r>
            <a:endParaRPr lang="en-US" altLang="en-US" sz="2800" b="1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sp>
        <p:nvSpPr>
          <p:cNvPr id="39945" name="AutoShape 9">
            <a:extLst>
              <a:ext uri="{FF2B5EF4-FFF2-40B4-BE49-F238E27FC236}">
                <a16:creationId xmlns:a16="http://schemas.microsoft.com/office/drawing/2014/main" id="{0137BDAB-3044-C5B2-02F3-35BDD7D72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575" y="1123950"/>
            <a:ext cx="3260725" cy="1516063"/>
          </a:xfrm>
          <a:prstGeom prst="wedgeEllipseCallout">
            <a:avLst>
              <a:gd name="adj1" fmla="val 31597"/>
              <a:gd name="adj2" fmla="val 93454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אמנם טעית !</a:t>
            </a:r>
            <a:endParaRPr lang="en-US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948" name="AutoShape 12">
            <a:hlinkClick r:id="rId3" highlightClick="1"/>
            <a:extLst>
              <a:ext uri="{FF2B5EF4-FFF2-40B4-BE49-F238E27FC236}">
                <a16:creationId xmlns:a16="http://schemas.microsoft.com/office/drawing/2014/main" id="{E23DEAC7-8F0E-BEC4-E17D-860FAC4464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5060950"/>
            <a:ext cx="1352550" cy="1289050"/>
          </a:xfrm>
          <a:prstGeom prst="actionButtonInformat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39949" name="Text Box 13">
            <a:extLst>
              <a:ext uri="{FF2B5EF4-FFF2-40B4-BE49-F238E27FC236}">
                <a16:creationId xmlns:a16="http://schemas.microsoft.com/office/drawing/2014/main" id="{BBC32DC3-EA8E-088D-4E8E-446490CA2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7388" y="6400800"/>
            <a:ext cx="1530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מגילת אסתר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9950" name="Text Box 14">
            <a:extLst>
              <a:ext uri="{FF2B5EF4-FFF2-40B4-BE49-F238E27FC236}">
                <a16:creationId xmlns:a16="http://schemas.microsoft.com/office/drawing/2014/main" id="{F1612E90-5C02-046F-8704-F4D7D3EF3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3350" y="6386513"/>
            <a:ext cx="2381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לתחילת המשחק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9951" name="AutoShape 15">
            <a:hlinkClick r:id="rId4" action="ppaction://hlinksldjump" highlightClick="1">
              <a:snd r:embed="rId5" name="arrow.wav"/>
            </a:hlinkClick>
            <a:extLst>
              <a:ext uri="{FF2B5EF4-FFF2-40B4-BE49-F238E27FC236}">
                <a16:creationId xmlns:a16="http://schemas.microsoft.com/office/drawing/2014/main" id="{35C2A86B-AC5D-4BC1-8345-C05A299457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3038" y="5033963"/>
            <a:ext cx="1389062" cy="1336675"/>
          </a:xfrm>
          <a:prstGeom prst="actionButtonReturn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pic>
        <p:nvPicPr>
          <p:cNvPr id="45064" name="Picture 16" descr="MCj02391950000[1]">
            <a:extLst>
              <a:ext uri="{FF2B5EF4-FFF2-40B4-BE49-F238E27FC236}">
                <a16:creationId xmlns:a16="http://schemas.microsoft.com/office/drawing/2014/main" id="{2E9A9C4A-F934-7AC5-F216-DCD86A393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02400" y="3146425"/>
            <a:ext cx="2359025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5" name="Picture 18" descr="MCj02322760000[1]">
            <a:extLst>
              <a:ext uri="{FF2B5EF4-FFF2-40B4-BE49-F238E27FC236}">
                <a16:creationId xmlns:a16="http://schemas.microsoft.com/office/drawing/2014/main" id="{677B0F9D-7011-8354-50FF-308F23FAA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8" y="4341813"/>
            <a:ext cx="2336800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sndAc>
      <p:stSnd>
        <p:snd r:embed="rId2" name="sound0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nimBg="1" autoUpdateAnimBg="0"/>
      <p:bldP spid="39945" grpId="0" animBg="1" autoUpdateAnimBg="0"/>
      <p:bldP spid="39948" grpId="0" animBg="1"/>
      <p:bldP spid="39949" grpId="0" autoUpdateAnimBg="0"/>
      <p:bldP spid="39950" grpId="0" autoUpdateAnimBg="0"/>
      <p:bldP spid="3995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>
            <a:extLst>
              <a:ext uri="{FF2B5EF4-FFF2-40B4-BE49-F238E27FC236}">
                <a16:creationId xmlns:a16="http://schemas.microsoft.com/office/drawing/2014/main" id="{B8D9F836-3100-E7CC-9CAF-7AE74A438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88"/>
            <a:ext cx="9144000" cy="466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rtl="1" eaLnBrk="1" hangingPunct="1"/>
            <a:r>
              <a:rPr lang="he-IL" altLang="en-US" sz="4000" b="1" u="sng">
                <a:solidFill>
                  <a:srgbClr val="FFCC00"/>
                </a:solidFill>
                <a:latin typeface="Tahoma" panose="020B0604030504040204" pitchFamily="34" charset="0"/>
              </a:rPr>
              <a:t>הנחיות למורה </a:t>
            </a:r>
          </a:p>
          <a:p>
            <a:pPr algn="r" rtl="1" eaLnBrk="1" hangingPunct="1"/>
            <a:endParaRPr lang="he-IL" altLang="en-US" sz="2000" b="1" u="sng">
              <a:solidFill>
                <a:srgbClr val="FFCC00"/>
              </a:solidFill>
              <a:latin typeface="Tahoma" panose="020B0604030504040204" pitchFamily="34" charset="0"/>
            </a:endParaRPr>
          </a:p>
          <a:p>
            <a:pPr algn="r" rtl="1" eaLnBrk="1" hangingPunct="1"/>
            <a:r>
              <a:rPr lang="he-IL" altLang="en-US" sz="3200" b="1" u="sng">
                <a:solidFill>
                  <a:schemeClr val="bg1"/>
                </a:solidFill>
                <a:latin typeface="Tahoma" panose="020B0604030504040204" pitchFamily="34" charset="0"/>
              </a:rPr>
              <a:t>מטר</a:t>
            </a:r>
            <a:r>
              <a:rPr lang="he-IL" altLang="en-US" sz="3200" b="1" u="sng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ות</a:t>
            </a:r>
            <a:r>
              <a:rPr lang="he-IL" altLang="en-US" sz="3200" b="1" u="sng">
                <a:solidFill>
                  <a:schemeClr val="bg1"/>
                </a:solidFill>
                <a:latin typeface="Tahoma" panose="020B0604030504040204" pitchFamily="34" charset="0"/>
              </a:rPr>
              <a:t>:</a:t>
            </a:r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*בקיאות במגילת רות</a:t>
            </a:r>
            <a:br>
              <a:rPr lang="en-US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 algn="r" rtl="1" eaLnBrk="1" hangingPunct="1"/>
            <a:r>
              <a:rPr lang="he-IL" altLang="en-US" sz="3200" b="1" u="sng">
                <a:solidFill>
                  <a:schemeClr val="bg1"/>
                </a:solidFill>
                <a:latin typeface="Tahoma" panose="020B0604030504040204" pitchFamily="34" charset="0"/>
              </a:rPr>
              <a:t>המשתתפים</a:t>
            </a:r>
            <a:r>
              <a:rPr lang="he-IL" altLang="en-US" sz="3200" b="1" u="sng">
                <a:solidFill>
                  <a:srgbClr val="FFCC00"/>
                </a:solidFill>
                <a:latin typeface="Tahoma" panose="020B0604030504040204" pitchFamily="34" charset="0"/>
              </a:rPr>
              <a:t>:</a:t>
            </a:r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</a:rPr>
              <a:t> תלמידים, מורים, הורים</a:t>
            </a:r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he-IL" altLang="en-US" sz="2800" b="1" u="sng">
              <a:solidFill>
                <a:srgbClr val="FFCC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rtl="1" eaLnBrk="1" hangingPunct="1"/>
            <a:r>
              <a:rPr lang="he-IL" altLang="en-US" sz="3200" b="1" u="sng">
                <a:solidFill>
                  <a:schemeClr val="bg1"/>
                </a:solidFill>
                <a:latin typeface="Tahoma" panose="020B0604030504040204" pitchFamily="34" charset="0"/>
              </a:rPr>
              <a:t>ציוד:</a:t>
            </a:r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</a:rPr>
              <a:t> מחשב ותוכנת  </a:t>
            </a:r>
            <a:r>
              <a:rPr lang="en-US" altLang="en-US" sz="2800" b="1">
                <a:solidFill>
                  <a:srgbClr val="FFCC00"/>
                </a:solidFill>
                <a:latin typeface="Tahoma" panose="020B0604030504040204" pitchFamily="34" charset="0"/>
              </a:rPr>
              <a:t>Power Point</a:t>
            </a:r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r" rtl="1" eaLnBrk="1" hangingPunct="1"/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		  חשוב שיהיו רמקולים פעילים, כדי שהמשחק    </a:t>
            </a:r>
          </a:p>
          <a:p>
            <a:pPr algn="r" rtl="1" eaLnBrk="1" hangingPunct="1"/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 יהיה מושלם.</a:t>
            </a:r>
          </a:p>
          <a:p>
            <a:pPr algn="r" rtl="1" eaLnBrk="1" hangingPunct="1"/>
            <a:r>
              <a:rPr lang="he-IL" altLang="en-US" sz="3200" b="1" u="sng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המלצות:</a:t>
            </a:r>
            <a:r>
              <a:rPr lang="en-US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en-US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he-IL" altLang="en-US" sz="28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	ניתן להשתמש בעזרים – דעת קהל, 50:50 	       </a:t>
            </a:r>
          </a:p>
        </p:txBody>
      </p:sp>
      <p:sp>
        <p:nvSpPr>
          <p:cNvPr id="46083" name="AutoShape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194B3BF-73C6-FFAC-9615-35BFEDBD5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72200"/>
            <a:ext cx="1204913" cy="788988"/>
          </a:xfrm>
          <a:prstGeom prst="actionButtonForwardNex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</p:spTree>
  </p:cSld>
  <p:clrMapOvr>
    <a:masterClrMapping/>
  </p:clrMapOvr>
  <p:transition advClick="0">
    <p:sndAc>
      <p:stSnd>
        <p:snd r:embed="rId2" name="drumroll.wav"/>
      </p:stSnd>
    </p:sndAc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>
            <a:extLst>
              <a:ext uri="{FF2B5EF4-FFF2-40B4-BE49-F238E27FC236}">
                <a16:creationId xmlns:a16="http://schemas.microsoft.com/office/drawing/2014/main" id="{F9B84868-DBE9-C81C-B66E-F9F4CA89F3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063" y="1249363"/>
            <a:ext cx="8210550" cy="283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r" rtl="1" eaLnBrk="1" hangingPunct="1"/>
            <a:r>
              <a:rPr lang="he-IL" altLang="en-US" sz="2800" u="sng">
                <a:solidFill>
                  <a:schemeClr val="bg1"/>
                </a:solidFill>
                <a:latin typeface="Tahoma" panose="020B0604030504040204" pitchFamily="34" charset="0"/>
              </a:rPr>
              <a:t>מהלך המשחק:</a:t>
            </a:r>
            <a:br>
              <a:rPr lang="en-US" altLang="en-US" sz="3600" u="sng">
                <a:solidFill>
                  <a:schemeClr val="bg1"/>
                </a:solidFill>
                <a:latin typeface="Tahoma" panose="020B0604030504040204" pitchFamily="34" charset="0"/>
              </a:rPr>
            </a:br>
            <a:r>
              <a:rPr lang="he-IL" altLang="en-US" sz="3200" b="1">
                <a:solidFill>
                  <a:srgbClr val="FFCC00"/>
                </a:solidFill>
                <a:latin typeface="Tahoma" panose="020B0604030504040204" pitchFamily="34" charset="0"/>
              </a:rPr>
              <a:t>התלמידים בוחרים את התשובה הנכונה. עבודה אישית/זוגות מול מחשב. </a:t>
            </a:r>
          </a:p>
          <a:p>
            <a:pPr algn="r" rtl="1" eaLnBrk="1" hangingPunct="1"/>
            <a:r>
              <a:rPr lang="he-IL" altLang="en-US" sz="3200" b="1">
                <a:solidFill>
                  <a:srgbClr val="FFCC00"/>
                </a:solidFill>
                <a:latin typeface="Tahoma" panose="020B0604030504040204" pitchFamily="34" charset="0"/>
              </a:rPr>
              <a:t>לכל שאלה ניתן לקבל סיוע באמצעות קישור </a:t>
            </a:r>
            <a:r>
              <a:rPr lang="he-IL" altLang="en-US" sz="3200" b="1">
                <a:solidFill>
                  <a:srgbClr val="FFCC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למגילת רות</a:t>
            </a:r>
            <a:r>
              <a:rPr lang="he-IL" altLang="en-US" sz="3200" b="1">
                <a:solidFill>
                  <a:srgbClr val="FFCC00"/>
                </a:solidFill>
                <a:latin typeface="Tahoma" panose="020B0604030504040204" pitchFamily="34" charset="0"/>
              </a:rPr>
              <a:t>.</a:t>
            </a:r>
            <a:r>
              <a:rPr lang="he-IL" altLang="en-US" b="1">
                <a:solidFill>
                  <a:srgbClr val="FFCC00"/>
                </a:solidFill>
                <a:latin typeface="Tahoma" panose="020B0604030504040204" pitchFamily="34" charset="0"/>
              </a:rPr>
              <a:t> </a:t>
            </a:r>
          </a:p>
          <a:p>
            <a:pPr algn="r" rtl="1" eaLnBrk="1" hangingPunct="1"/>
            <a:endParaRPr lang="he-IL" altLang="en-US" b="1">
              <a:solidFill>
                <a:srgbClr val="FFCC00"/>
              </a:solidFill>
              <a:latin typeface="Tahoma" panose="020B0604030504040204" pitchFamily="34" charset="0"/>
            </a:endParaRP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9495F072-1F5F-C54D-054C-F1FC816AAE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3463" y="6491288"/>
            <a:ext cx="2381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לתחילת המשחק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4277" name="AutoShape 5">
            <a:hlinkClick r:id="rId3" action="ppaction://hlinksldjump" highlightClick="1">
              <a:snd r:embed="rId4" name="arrow.wav"/>
            </a:hlinkClick>
            <a:extLst>
              <a:ext uri="{FF2B5EF4-FFF2-40B4-BE49-F238E27FC236}">
                <a16:creationId xmlns:a16="http://schemas.microsoft.com/office/drawing/2014/main" id="{1CB33037-7ED3-80EC-5962-3ACF2832E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3150" y="5227638"/>
            <a:ext cx="1389063" cy="1336675"/>
          </a:xfrm>
          <a:prstGeom prst="actionButtonReturn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3492" name="AutoShape 4">
            <a:hlinkClick r:id="rId5" highlightClick="1"/>
            <a:extLst>
              <a:ext uri="{FF2B5EF4-FFF2-40B4-BE49-F238E27FC236}">
                <a16:creationId xmlns:a16="http://schemas.microsoft.com/office/drawing/2014/main" id="{462E5641-A56A-F89A-978A-25B2633363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3925" y="4789488"/>
            <a:ext cx="1352550" cy="1289050"/>
          </a:xfrm>
          <a:prstGeom prst="actionButtonInformat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3493" name="Text Box 5">
            <a:extLst>
              <a:ext uri="{FF2B5EF4-FFF2-40B4-BE49-F238E27FC236}">
                <a16:creationId xmlns:a16="http://schemas.microsoft.com/office/drawing/2014/main" id="{5EDC2382-62A5-D2BD-4F0C-650B04EFEB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9938" y="6172200"/>
            <a:ext cx="1530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מגילת רות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utoUpdateAnimBg="0"/>
      <p:bldP spid="54277" grpId="0" animBg="1"/>
      <p:bldP spid="63492" grpId="0" animBg="1"/>
      <p:bldP spid="63493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>
            <a:extLst>
              <a:ext uri="{FF2B5EF4-FFF2-40B4-BE49-F238E27FC236}">
                <a16:creationId xmlns:a16="http://schemas.microsoft.com/office/drawing/2014/main" id="{C5406748-3363-312C-F57E-4BF42F923C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275" y="1639888"/>
            <a:ext cx="4468813" cy="2173287"/>
          </a:xfrm>
          <a:prstGeom prst="wedgeEllipseCallout">
            <a:avLst>
              <a:gd name="adj1" fmla="val -17495"/>
              <a:gd name="adj2" fmla="val 7315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אבל...</a:t>
            </a:r>
            <a:br>
              <a:rPr lang="en-US" altLang="en-US" sz="2800" b="1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מטעויות לומדים !!</a:t>
            </a:r>
            <a:br>
              <a:rPr lang="en-US" altLang="en-US" sz="2800" b="1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חזור ולמד ושחק שוב</a:t>
            </a:r>
            <a:endParaRPr lang="en-US" altLang="en-US" sz="2800" b="1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sp>
        <p:nvSpPr>
          <p:cNvPr id="63491" name="AutoShape 3">
            <a:extLst>
              <a:ext uri="{FF2B5EF4-FFF2-40B4-BE49-F238E27FC236}">
                <a16:creationId xmlns:a16="http://schemas.microsoft.com/office/drawing/2014/main" id="{9FEFE6C8-38C3-352F-D26F-6FC1DC7D3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575" y="746125"/>
            <a:ext cx="3492500" cy="1893888"/>
          </a:xfrm>
          <a:prstGeom prst="wedgeEllipseCallout">
            <a:avLst>
              <a:gd name="adj1" fmla="val 26181"/>
              <a:gd name="adj2" fmla="val 8478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b="1">
                <a:solidFill>
                  <a:srgbClr val="FF0000"/>
                </a:solidFill>
              </a:rPr>
              <a:t>טעית !</a:t>
            </a:r>
          </a:p>
          <a:p>
            <a:pPr algn="ctr"/>
            <a:r>
              <a:rPr lang="he-IL" altLang="en-US" b="1">
                <a:solidFill>
                  <a:srgbClr val="FF0000"/>
                </a:solidFill>
              </a:rPr>
              <a:t>אתה חוזר לנקודת הביטחון האחרונה שצברת</a:t>
            </a:r>
            <a:r>
              <a:rPr lang="he-IL" altLang="en-US"/>
              <a:t> </a:t>
            </a:r>
            <a:br>
              <a:rPr lang="en-US" altLang="en-US" sz="3200" b="1">
                <a:solidFill>
                  <a:srgbClr val="FF0000"/>
                </a:solidFill>
                <a:latin typeface="Arial" panose="020B0604020202020204" pitchFamily="34" charset="0"/>
              </a:rPr>
            </a:br>
            <a:endParaRPr lang="en-US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3492" name="AutoShape 4">
            <a:hlinkClick r:id="rId3" highlightClick="1"/>
            <a:extLst>
              <a:ext uri="{FF2B5EF4-FFF2-40B4-BE49-F238E27FC236}">
                <a16:creationId xmlns:a16="http://schemas.microsoft.com/office/drawing/2014/main" id="{A6095A13-6280-0835-C845-4AF8180CD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5060950"/>
            <a:ext cx="1352550" cy="1289050"/>
          </a:xfrm>
          <a:prstGeom prst="actionButtonInformat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3493" name="Text Box 5">
            <a:extLst>
              <a:ext uri="{FF2B5EF4-FFF2-40B4-BE49-F238E27FC236}">
                <a16:creationId xmlns:a16="http://schemas.microsoft.com/office/drawing/2014/main" id="{9CE821C1-6439-0489-EFB2-196DC5D1A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1188" y="6286500"/>
            <a:ext cx="1530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מגילת רות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3495" name="AutoShape 7">
            <a:hlinkClick r:id="rId4" action="ppaction://hlinksldjump" highlightClick="1">
              <a:snd r:embed="rId5" name="arrow.wav"/>
            </a:hlinkClick>
            <a:extLst>
              <a:ext uri="{FF2B5EF4-FFF2-40B4-BE49-F238E27FC236}">
                <a16:creationId xmlns:a16="http://schemas.microsoft.com/office/drawing/2014/main" id="{537B7D0F-994D-D1C5-E809-ECC52D9FB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0700" y="5019675"/>
            <a:ext cx="1389063" cy="1336675"/>
          </a:xfrm>
          <a:prstGeom prst="actionButtonReturn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pic>
        <p:nvPicPr>
          <p:cNvPr id="48135" name="Picture 8" descr="MCj02391950000[1]">
            <a:extLst>
              <a:ext uri="{FF2B5EF4-FFF2-40B4-BE49-F238E27FC236}">
                <a16:creationId xmlns:a16="http://schemas.microsoft.com/office/drawing/2014/main" id="{C776FCF0-983E-C198-3C0A-0A3541BCB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02400" y="3146425"/>
            <a:ext cx="2359025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9" descr="MCj02322760000[1]">
            <a:extLst>
              <a:ext uri="{FF2B5EF4-FFF2-40B4-BE49-F238E27FC236}">
                <a16:creationId xmlns:a16="http://schemas.microsoft.com/office/drawing/2014/main" id="{0B04A0FB-6B69-B400-A7A2-3564D7911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8" y="4341813"/>
            <a:ext cx="2336800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9" name="Text Box 11">
            <a:extLst>
              <a:ext uri="{FF2B5EF4-FFF2-40B4-BE49-F238E27FC236}">
                <a16:creationId xmlns:a16="http://schemas.microsoft.com/office/drawing/2014/main" id="{BD5BFBBD-9A6C-368C-8701-0BEE4238C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6362700"/>
            <a:ext cx="2511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לנקודת הביטחון של 1,000 $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sndAc>
      <p:stSnd>
        <p:snd r:embed="rId2" name="sound0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1" grpId="0" animBg="1" autoUpdateAnimBg="0"/>
      <p:bldP spid="63492" grpId="0" animBg="1"/>
      <p:bldP spid="63493" grpId="0" autoUpdateAnimBg="0"/>
      <p:bldP spid="63495" grpId="0" animBg="1"/>
      <p:bldP spid="63499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>
            <a:extLst>
              <a:ext uri="{FF2B5EF4-FFF2-40B4-BE49-F238E27FC236}">
                <a16:creationId xmlns:a16="http://schemas.microsoft.com/office/drawing/2014/main" id="{B819FD95-2BFA-516F-CFFC-402CD3D5B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275" y="1639888"/>
            <a:ext cx="4468813" cy="2173287"/>
          </a:xfrm>
          <a:prstGeom prst="wedgeEllipseCallout">
            <a:avLst>
              <a:gd name="adj1" fmla="val -17495"/>
              <a:gd name="adj2" fmla="val 7315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אבל...</a:t>
            </a:r>
            <a:br>
              <a:rPr lang="en-US" altLang="en-US" sz="2800" b="1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מטעויות לומדים !!</a:t>
            </a:r>
            <a:br>
              <a:rPr lang="en-US" altLang="en-US" sz="2800" b="1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he-IL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חזור ולמד ושחק שוב</a:t>
            </a:r>
            <a:endParaRPr lang="en-US" altLang="en-US" sz="2800" b="1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sp>
        <p:nvSpPr>
          <p:cNvPr id="64515" name="AutoShape 3">
            <a:extLst>
              <a:ext uri="{FF2B5EF4-FFF2-40B4-BE49-F238E27FC236}">
                <a16:creationId xmlns:a16="http://schemas.microsoft.com/office/drawing/2014/main" id="{853BDB2D-9071-1199-2E59-8E942AE46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0700" y="646113"/>
            <a:ext cx="3870325" cy="1981200"/>
          </a:xfrm>
          <a:prstGeom prst="wedgeEllipseCallout">
            <a:avLst>
              <a:gd name="adj1" fmla="val 21782"/>
              <a:gd name="adj2" fmla="val 7588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he-IL" altLang="en-US" b="1">
                <a:solidFill>
                  <a:srgbClr val="FF0000"/>
                </a:solidFill>
                <a:latin typeface="Arial" panose="020B0604020202020204" pitchFamily="34" charset="0"/>
              </a:rPr>
              <a:t>טעית !</a:t>
            </a:r>
          </a:p>
          <a:p>
            <a:pPr algn="ctr"/>
            <a:r>
              <a:rPr lang="he-IL" altLang="en-US" b="1">
                <a:solidFill>
                  <a:srgbClr val="FF0000"/>
                </a:solidFill>
                <a:latin typeface="Arial" panose="020B0604020202020204" pitchFamily="34" charset="0"/>
              </a:rPr>
              <a:t>אתה חוזר לנקודת הביטחון האחרונה שצברת</a:t>
            </a:r>
            <a:endParaRPr lang="en-US" altLang="en-US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4516" name="AutoShape 4">
            <a:hlinkClick r:id="rId3" highlightClick="1"/>
            <a:extLst>
              <a:ext uri="{FF2B5EF4-FFF2-40B4-BE49-F238E27FC236}">
                <a16:creationId xmlns:a16="http://schemas.microsoft.com/office/drawing/2014/main" id="{C4F197E8-193E-E938-FE0E-A0E54C546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5046663"/>
            <a:ext cx="1352550" cy="1289050"/>
          </a:xfrm>
          <a:prstGeom prst="actionButtonInformat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sp>
        <p:nvSpPr>
          <p:cNvPr id="64517" name="Text Box 5">
            <a:extLst>
              <a:ext uri="{FF2B5EF4-FFF2-40B4-BE49-F238E27FC236}">
                <a16:creationId xmlns:a16="http://schemas.microsoft.com/office/drawing/2014/main" id="{7259AC08-F954-6271-65AB-6FAFFB7F6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1188" y="6300788"/>
            <a:ext cx="1530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מגילת רות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4518" name="Text Box 6">
            <a:extLst>
              <a:ext uri="{FF2B5EF4-FFF2-40B4-BE49-F238E27FC236}">
                <a16:creationId xmlns:a16="http://schemas.microsoft.com/office/drawing/2014/main" id="{3FB22BD0-29C6-2A42-0E86-9854B2041D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3150" y="6302375"/>
            <a:ext cx="27257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he-IL" altLang="en-US" sz="1800">
                <a:solidFill>
                  <a:schemeClr val="bg1"/>
                </a:solidFill>
                <a:cs typeface="Times New Roman" panose="02020603050405020304" pitchFamily="18" charset="0"/>
              </a:rPr>
              <a:t>לנקודת הביטחון של 32,000 $</a:t>
            </a:r>
            <a:endParaRPr lang="en-US" altLang="en-US" sz="1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4519" name="AutoShape 7">
            <a:hlinkClick r:id="rId4" action="ppaction://hlinksldjump" highlightClick="1">
              <a:snd r:embed="rId5" name="arrow.wav"/>
            </a:hlinkClick>
            <a:extLst>
              <a:ext uri="{FF2B5EF4-FFF2-40B4-BE49-F238E27FC236}">
                <a16:creationId xmlns:a16="http://schemas.microsoft.com/office/drawing/2014/main" id="{17E37C8A-55B8-A27D-18D8-736A8620A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5325" y="4976813"/>
            <a:ext cx="1389063" cy="1336675"/>
          </a:xfrm>
          <a:prstGeom prst="actionButtonReturn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endParaRPr lang="he-IL" altLang="en-US"/>
          </a:p>
        </p:txBody>
      </p:sp>
      <p:pic>
        <p:nvPicPr>
          <p:cNvPr id="49160" name="Picture 8" descr="MCj02391950000[1]">
            <a:extLst>
              <a:ext uri="{FF2B5EF4-FFF2-40B4-BE49-F238E27FC236}">
                <a16:creationId xmlns:a16="http://schemas.microsoft.com/office/drawing/2014/main" id="{A9B07F82-28FB-441B-5EBA-D957D383A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02400" y="3146425"/>
            <a:ext cx="2359025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Picture 9" descr="MCj02322760000[1]">
            <a:extLst>
              <a:ext uri="{FF2B5EF4-FFF2-40B4-BE49-F238E27FC236}">
                <a16:creationId xmlns:a16="http://schemas.microsoft.com/office/drawing/2014/main" id="{9AAC0FE4-4F0B-55A7-F8A3-1DD71A4190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8" y="4341813"/>
            <a:ext cx="2336800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sndAc>
      <p:stSnd>
        <p:snd r:embed="rId2" name="sound0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animBg="1" autoUpdateAnimBg="0"/>
      <p:bldP spid="64515" grpId="0" animBg="1" autoUpdateAnimBg="0"/>
      <p:bldP spid="64516" grpId="0" animBg="1"/>
      <p:bldP spid="64517" grpId="0" autoUpdateAnimBg="0"/>
      <p:bldP spid="64518" grpId="0" autoUpdateAnimBg="0"/>
      <p:bldP spid="6451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עיצוב ברירת מחדל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3679</TotalTime>
  <Words>2337</Words>
  <Application>Microsoft Office PowerPoint</Application>
  <PresentationFormat>‫הצגה על המסך (4:3)</PresentationFormat>
  <Paragraphs>1281</Paragraphs>
  <Slides>47</Slides>
  <Notes>2</Notes>
  <HiddenSlides>0</HiddenSlides>
  <MMClips>2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47</vt:i4>
      </vt:variant>
    </vt:vector>
  </HeadingPairs>
  <TitlesOfParts>
    <vt:vector size="48" baseType="lpstr">
      <vt:lpstr>עיצוב ברירת מחדל</vt:lpstr>
      <vt:lpstr>מצגת של PowerPoint‏</vt:lpstr>
      <vt:lpstr>מצגת של PowerPoint‏</vt:lpstr>
      <vt:lpstr>מצגת של PowerPoint‏</vt:lpstr>
      <vt:lpstr>דעת הקהל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דעת הקהל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>Computer Text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Mark E. Damon</dc:creator>
  <cp:lastModifiedBy>eti5925@gmail.com</cp:lastModifiedBy>
  <cp:revision>388</cp:revision>
  <dcterms:created xsi:type="dcterms:W3CDTF">1999-11-20T23:03:43Z</dcterms:created>
  <dcterms:modified xsi:type="dcterms:W3CDTF">2022-09-28T15:05:12Z</dcterms:modified>
</cp:coreProperties>
</file>